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5" r:id="rId4"/>
    <p:sldId id="264" r:id="rId5"/>
    <p:sldId id="263" r:id="rId6"/>
    <p:sldId id="262" r:id="rId7"/>
    <p:sldId id="261" r:id="rId8"/>
    <p:sldId id="270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>
        <p:scale>
          <a:sx n="81" d="100"/>
          <a:sy n="81" d="100"/>
        </p:scale>
        <p:origin x="-159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9CBE-EEB6-4C04-ABDE-368306BA1208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B22-112E-4A7E-90A7-37EBF50D18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8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9CBE-EEB6-4C04-ABDE-368306BA1208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B22-112E-4A7E-90A7-37EBF50D18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2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9CBE-EEB6-4C04-ABDE-368306BA1208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B22-112E-4A7E-90A7-37EBF50D18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7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9CBE-EEB6-4C04-ABDE-368306BA1208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B22-112E-4A7E-90A7-37EBF50D18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8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9CBE-EEB6-4C04-ABDE-368306BA1208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B22-112E-4A7E-90A7-37EBF50D18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3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9CBE-EEB6-4C04-ABDE-368306BA1208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B22-112E-4A7E-90A7-37EBF50D18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1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9CBE-EEB6-4C04-ABDE-368306BA1208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B22-112E-4A7E-90A7-37EBF50D18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6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9CBE-EEB6-4C04-ABDE-368306BA1208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B22-112E-4A7E-90A7-37EBF50D18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8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9CBE-EEB6-4C04-ABDE-368306BA1208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B22-112E-4A7E-90A7-37EBF50D18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3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9CBE-EEB6-4C04-ABDE-368306BA1208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B22-112E-4A7E-90A7-37EBF50D18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9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9CBE-EEB6-4C04-ABDE-368306BA1208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DB22-112E-4A7E-90A7-37EBF50D18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9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79CBE-EEB6-4C04-ABDE-368306BA1208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ADB22-112E-4A7E-90A7-37EBF50D18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5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56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947692"/>
            <a:ext cx="9144000" cy="2387600"/>
          </a:xfrm>
        </p:spPr>
        <p:txBody>
          <a:bodyPr/>
          <a:lstStyle/>
          <a:p>
            <a:r>
              <a:rPr lang="ru-RU" b="1" i="1" dirty="0" smtClean="0">
                <a:latin typeface="Monotype Corsiva" panose="03010101010201010101" pitchFamily="66" charset="0"/>
              </a:rPr>
              <a:t>Тема: Б</a:t>
            </a:r>
            <a:r>
              <a:rPr lang="uk-UA" b="1" i="1" dirty="0" err="1" smtClean="0">
                <a:latin typeface="Monotype Corsiva" panose="03010101010201010101" pitchFamily="66" charset="0"/>
              </a:rPr>
              <a:t>іль</a:t>
            </a:r>
            <a:r>
              <a:rPr lang="uk-UA" b="1" i="1" dirty="0" smtClean="0">
                <a:latin typeface="Monotype Corsiva" panose="03010101010201010101" pitchFamily="66" charset="0"/>
              </a:rPr>
              <a:t> і гордість </a:t>
            </a:r>
            <a:br>
              <a:rPr lang="uk-UA" b="1" i="1" dirty="0" smtClean="0">
                <a:latin typeface="Monotype Corsiva" panose="03010101010201010101" pitchFamily="66" charset="0"/>
              </a:rPr>
            </a:br>
            <a:r>
              <a:rPr lang="uk-UA" b="1" i="1" dirty="0" smtClean="0">
                <a:latin typeface="Monotype Corsiva" panose="03010101010201010101" pitchFamily="66" charset="0"/>
              </a:rPr>
              <a:t>Люботина</a:t>
            </a:r>
            <a:endParaRPr lang="ru-RU" b="1" i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19811"/>
            <a:ext cx="9144000" cy="165576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Люботинська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I-III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Дивосвіт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”»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6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245" y="218363"/>
            <a:ext cx="2777319" cy="846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Monotype Corsiva" panose="03010101010201010101" pitchFamily="66" charset="0"/>
              </a:rPr>
              <a:t>Слайд №1</a:t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r>
              <a:rPr lang="uk-UA" sz="3200" b="1" dirty="0" smtClean="0">
                <a:latin typeface="Monotype Corsiva" panose="03010101010201010101" pitchFamily="66" charset="0"/>
              </a:rPr>
              <a:t>Історія садиби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45" y="3799268"/>
            <a:ext cx="4576707" cy="2831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843" y="218363"/>
            <a:ext cx="4648403" cy="2962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635" y="1605431"/>
            <a:ext cx="4818949" cy="27066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31" y="1442504"/>
            <a:ext cx="3105150" cy="21717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411" y="4312044"/>
            <a:ext cx="6449835" cy="24325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3739" y="6662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Садиба була збудована у 1815-1820 роках. На основі садиби через два десятиліття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В.Г.Масловичем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був збудований палац.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05714" y="555312"/>
            <a:ext cx="460884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 елементи створювалися вздовж однієї лінії,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з'єднувала садибу, озеро та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церкву.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декорі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немає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нічого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зайвого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вікнами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прямокутні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ніши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фасаду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тягнуться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пояски.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80870" y="3269509"/>
            <a:ext cx="4111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садибі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різняться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лучкові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стрільчасті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 на другому,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напівциркульне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41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73" y="4176439"/>
            <a:ext cx="3119650" cy="20789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220" y="4743606"/>
            <a:ext cx="2925474" cy="1949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055" y="4566139"/>
            <a:ext cx="3072650" cy="230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808" y="327341"/>
            <a:ext cx="3700593" cy="4584589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132943" y="283237"/>
            <a:ext cx="2777319" cy="84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>
                <a:latin typeface="Monotype Corsiva" panose="03010101010201010101" pitchFamily="66" charset="0"/>
              </a:rPr>
              <a:t>Слайд №2 </a:t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r>
              <a:rPr lang="uk-UA" sz="3200" b="1" dirty="0" smtClean="0">
                <a:latin typeface="Monotype Corsiva" panose="03010101010201010101" pitchFamily="66" charset="0"/>
              </a:rPr>
              <a:t>Історія садиби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686" y="2446075"/>
            <a:ext cx="3242427" cy="2217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45" y="1262893"/>
            <a:ext cx="5608806" cy="27617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214" y="283237"/>
            <a:ext cx="2932430" cy="22069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38209" y="53523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1843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Гиївці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Надії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Маслович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завершено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кам'яного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храму. Храм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класицизму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54665" y="4980563"/>
            <a:ext cx="262681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1820-х роках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садиби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ротонда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контори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1870-х роках у ротонду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пробитий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кутом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прибудовані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3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22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522" y="951796"/>
            <a:ext cx="2976047" cy="3349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0" y="4301487"/>
            <a:ext cx="3829335" cy="1542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Григорович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Маслович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1793 – 1841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український та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 письменник, літературознавець, журналіст, видавець, один із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найбагатших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поміщиків Харківського повіту, володар одного з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b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 садиб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Харківській губернії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484" y="253494"/>
            <a:ext cx="2049421" cy="3132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603" y="3462492"/>
            <a:ext cx="1862024" cy="32969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757" y="64526"/>
            <a:ext cx="2492309" cy="28505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281" y="4033788"/>
            <a:ext cx="1573011" cy="23666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4072" y="393820"/>
            <a:ext cx="1876684" cy="2571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319" y="2234202"/>
            <a:ext cx="1779663" cy="206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822" y="4280888"/>
            <a:ext cx="3447503" cy="2325223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6615528" y="449394"/>
            <a:ext cx="3829335" cy="1542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979905" y="2943384"/>
            <a:ext cx="3176845" cy="771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Генерал-губернатор князь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Святополк-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Мирський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(1825—1899)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9654982" y="3000195"/>
            <a:ext cx="2814864" cy="771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нязь Петро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Дмитрович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Святополк-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Мирський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1857—1914)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0520986" y="5443499"/>
            <a:ext cx="1479770" cy="1721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Святополк-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Мирських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1913 р.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791085" y="1938853"/>
            <a:ext cx="2214560" cy="356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роду </a:t>
            </a:r>
            <a:b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Сятополк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-Мирських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4245" y="218363"/>
            <a:ext cx="2777319" cy="84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>
                <a:latin typeface="Monotype Corsiva" panose="03010101010201010101" pitchFamily="66" charset="0"/>
              </a:rPr>
              <a:t>Слайд №3</a:t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r>
              <a:rPr lang="uk-UA" sz="3200" b="1" dirty="0" smtClean="0">
                <a:latin typeface="Monotype Corsiva" panose="03010101010201010101" pitchFamily="66" charset="0"/>
              </a:rPr>
              <a:t>Володарі садиби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817" y="138685"/>
            <a:ext cx="2278828" cy="17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57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84245" y="218363"/>
            <a:ext cx="2236983" cy="84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>
                <a:latin typeface="Monotype Corsiva" panose="03010101010201010101" pitchFamily="66" charset="0"/>
              </a:rPr>
              <a:t>Слайд №4</a:t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r>
              <a:rPr lang="uk-UA" sz="3200" b="1" dirty="0" smtClean="0">
                <a:latin typeface="Monotype Corsiva" panose="03010101010201010101" pitchFamily="66" charset="0"/>
              </a:rPr>
              <a:t>Сьогодення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685" y="56437"/>
            <a:ext cx="3486707" cy="2615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958" y="2623983"/>
            <a:ext cx="2632656" cy="19744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114" y="364278"/>
            <a:ext cx="1763795" cy="23517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56" y="4290655"/>
            <a:ext cx="1378509" cy="24506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288" y="1996899"/>
            <a:ext cx="1775275" cy="23670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345" y="92050"/>
            <a:ext cx="2417065" cy="18127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621" y="4453171"/>
            <a:ext cx="3077863" cy="23083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221" y="4550989"/>
            <a:ext cx="3142444" cy="20941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17" y="1447338"/>
            <a:ext cx="2102050" cy="2802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367" y="2994653"/>
            <a:ext cx="1644203" cy="1233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48" y="4836870"/>
            <a:ext cx="1808264" cy="1808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038" y="5064423"/>
            <a:ext cx="2159358" cy="16195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73" y="68092"/>
            <a:ext cx="1910635" cy="25475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05" y="2548322"/>
            <a:ext cx="3514438" cy="23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17" y="1462416"/>
            <a:ext cx="3716158" cy="49548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297" y="70220"/>
            <a:ext cx="2902226" cy="3869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331" y="4010075"/>
            <a:ext cx="3502921" cy="26271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696" y="218363"/>
            <a:ext cx="3809296" cy="285697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84245" y="218363"/>
            <a:ext cx="3627102" cy="84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Слайд №5. Презентація проекту для гостей </a:t>
            </a:r>
            <a:r>
              <a:rPr lang="ru-RU" sz="3200" b="1" dirty="0" smtClean="0">
                <a:latin typeface="Monotype Corsiva" panose="03010101010201010101" pitchFamily="66" charset="0"/>
              </a:rPr>
              <a:t/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4856" y="3301362"/>
            <a:ext cx="435996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 року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АРТ-ГАЛЕРЕЇ»,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проректор з НДР ХДАДМ,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 МО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тисячоліття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Оленіна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Юріївна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Чекардін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Миколайович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ОБМ ХНПУ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 Сковороди,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Кузніченко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Василівна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Кузніченко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Тимур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Сергійович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Люботинської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Гречко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Івановича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директор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Люботинського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краєзнавчого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Каракаптан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садиби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князів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Святополк-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874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310" y="215116"/>
            <a:ext cx="4216762" cy="3162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438" y="218363"/>
            <a:ext cx="5137463" cy="3853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92" y="3592804"/>
            <a:ext cx="4216761" cy="3162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80611" y="4954744"/>
            <a:ext cx="71992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головою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Лазуренком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Леонідом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Івановичем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садиби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Святополк-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84245" y="218363"/>
            <a:ext cx="2236983" cy="2852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Слайд №6.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Зустріч з </a:t>
            </a:r>
            <a:r>
              <a:rPr lang="ru-RU" b="1" dirty="0" err="1" smtClean="0">
                <a:latin typeface="Monotype Corsiva" panose="03010101010201010101" pitchFamily="66" charset="0"/>
              </a:rPr>
              <a:t>міським</a:t>
            </a:r>
            <a:r>
              <a:rPr lang="ru-RU" b="1" dirty="0" smtClean="0">
                <a:latin typeface="Monotype Corsiva" panose="03010101010201010101" pitchFamily="66" charset="0"/>
              </a:rPr>
              <a:t> головою </a:t>
            </a:r>
            <a:r>
              <a:rPr lang="ru-RU" b="1" dirty="0" err="1" smtClean="0">
                <a:latin typeface="Monotype Corsiva" panose="03010101010201010101" pitchFamily="66" charset="0"/>
              </a:rPr>
              <a:t>м.Люботина</a:t>
            </a:r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2056" name="Picture 8" descr="Герб города Люботин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284" y="3588065"/>
            <a:ext cx="1148716" cy="136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4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84245" y="218363"/>
            <a:ext cx="4005618" cy="1159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Слайд №7. </a:t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>Так 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народжується</a:t>
            </a:r>
            <a:r>
              <a:rPr lang="ru-RU" sz="2400" b="1" dirty="0" smtClean="0">
                <a:latin typeface="Monotype Corsiva" panose="03010101010201010101" pitchFamily="66" charset="0"/>
              </a:rPr>
              <a:t> проект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відбудови</a:t>
            </a:r>
            <a:r>
              <a:rPr 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історичної</a:t>
            </a:r>
            <a:r>
              <a:rPr 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пам'ятки</a:t>
            </a:r>
            <a:r>
              <a:rPr lang="ru-RU" sz="2400" b="1" dirty="0" smtClean="0">
                <a:latin typeface="Monotype Corsiva" panose="03010101010201010101" pitchFamily="66" charset="0"/>
              </a:rPr>
              <a:t>  </a:t>
            </a:r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45" y="4146829"/>
            <a:ext cx="3527946" cy="264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874758" y="288457"/>
            <a:ext cx="40533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осторонь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садиби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863" y="4061689"/>
            <a:ext cx="3598649" cy="269898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8283" y="3872783"/>
            <a:ext cx="406717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529" y="1825875"/>
            <a:ext cx="35718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531" y="39272"/>
            <a:ext cx="3944938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033" y="1429181"/>
            <a:ext cx="4127500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8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02" y="225704"/>
            <a:ext cx="3148447" cy="2283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42" y="2625452"/>
            <a:ext cx="4840769" cy="3627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112911" y="37868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сподіваємося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намагання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небайдужих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пам'яток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недаремними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858" y="3132941"/>
            <a:ext cx="3861053" cy="2895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65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279</Words>
  <Application>Microsoft Office PowerPoint</Application>
  <PresentationFormat>Довільний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Тема: Біль і гордість  Люботина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olevch</cp:lastModifiedBy>
  <cp:revision>74</cp:revision>
  <dcterms:created xsi:type="dcterms:W3CDTF">2016-04-21T16:38:19Z</dcterms:created>
  <dcterms:modified xsi:type="dcterms:W3CDTF">2016-07-06T08:54:59Z</dcterms:modified>
</cp:coreProperties>
</file>