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0" r:id="rId5"/>
    <p:sldId id="259" r:id="rId6"/>
    <p:sldId id="262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0" autoAdjust="0"/>
  </p:normalViewPr>
  <p:slideViewPr>
    <p:cSldViewPr>
      <p:cViewPr>
        <p:scale>
          <a:sx n="71" d="100"/>
          <a:sy n="71" d="100"/>
        </p:scale>
        <p:origin x="-135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BBDA46-94E3-46F5-9EBD-EA2929B7771C}" type="datetimeFigureOut">
              <a:rPr lang="ru-RU" smtClean="0"/>
              <a:pPr/>
              <a:t>07.05.2016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CD990E-6778-491F-959D-40162B883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____________Microsoft_PowerPoint1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786842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>
                <a:solidFill>
                  <a:srgbClr val="FF0000"/>
                </a:solidFill>
              </a:rPr>
              <a:t>Хроніка</a:t>
            </a:r>
            <a:r>
              <a:rPr lang="uk-UA" dirty="0" smtClean="0">
                <a:solidFill>
                  <a:srgbClr val="FF0000"/>
                </a:solidFill>
              </a:rPr>
              <a:t> акції 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“ </a:t>
            </a:r>
            <a:r>
              <a:rPr lang="en-US" dirty="0" smtClean="0">
                <a:solidFill>
                  <a:srgbClr val="FF0000"/>
                </a:solidFill>
              </a:rPr>
              <a:t>SOS- </a:t>
            </a:r>
            <a:r>
              <a:rPr lang="uk-UA" dirty="0" smtClean="0">
                <a:solidFill>
                  <a:srgbClr val="FF0000"/>
                </a:solidFill>
              </a:rPr>
              <a:t>історична </a:t>
            </a:r>
            <a:r>
              <a:rPr lang="uk-UA" dirty="0" err="1" smtClean="0">
                <a:solidFill>
                  <a:srgbClr val="FF0000"/>
                </a:solidFill>
              </a:rPr>
              <a:t>пам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smtClean="0">
                <a:solidFill>
                  <a:srgbClr val="FF0000"/>
                </a:solidFill>
              </a:rPr>
              <a:t>ятка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Досліджуємо і </a:t>
            </a:r>
            <a:r>
              <a:rPr lang="uk-UA" dirty="0" err="1" smtClean="0">
                <a:solidFill>
                  <a:srgbClr val="FF0000"/>
                </a:solidFill>
              </a:rPr>
              <a:t>зберігаємо”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3880" cy="1051560"/>
          </a:xfrm>
        </p:spPr>
        <p:txBody>
          <a:bodyPr/>
          <a:lstStyle/>
          <a:p>
            <a:r>
              <a:rPr lang="uk-UA" dirty="0" smtClean="0"/>
              <a:t>Визначення мети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183880" cy="4187952"/>
          </a:xfrm>
        </p:spPr>
        <p:txBody>
          <a:bodyPr/>
          <a:lstStyle/>
          <a:p>
            <a:r>
              <a:rPr lang="uk-UA" dirty="0" smtClean="0"/>
              <a:t>     </a:t>
            </a:r>
            <a:endParaRPr lang="ru-R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285984" y="200024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Презентация" r:id="rId4" imgW="4570530" imgH="3427616" progId="PowerPoint.Show.12">
                  <p:embed/>
                </p:oleObj>
              </mc:Choice>
              <mc:Fallback>
                <p:oleObj name="Презентация" r:id="rId4" imgW="4570530" imgH="3427616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2000240"/>
                        <a:ext cx="4570413" cy="342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38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Поїздка в село </a:t>
            </a:r>
            <a:r>
              <a:rPr lang="uk-UA" dirty="0" err="1" smtClean="0">
                <a:solidFill>
                  <a:schemeClr val="accent1"/>
                </a:solidFill>
              </a:rPr>
              <a:t>Миколайпілля</a:t>
            </a:r>
            <a:r>
              <a:rPr lang="uk-UA" dirty="0" smtClean="0">
                <a:solidFill>
                  <a:schemeClr val="accent1"/>
                </a:solidFill>
              </a:rPr>
              <a:t/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і</a:t>
            </a:r>
            <a:br>
              <a:rPr lang="uk-UA" dirty="0" smtClean="0">
                <a:solidFill>
                  <a:schemeClr val="accent1"/>
                </a:solidFill>
              </a:rPr>
            </a:br>
            <a:r>
              <a:rPr lang="uk-UA" dirty="0" smtClean="0">
                <a:solidFill>
                  <a:schemeClr val="accent1"/>
                </a:solidFill>
              </a:rPr>
              <a:t> огляд німецьких будинків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8183880" cy="4786346"/>
          </a:xfrm>
        </p:spPr>
        <p:txBody>
          <a:bodyPr/>
          <a:lstStyle/>
          <a:p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357686" y="1937732"/>
            <a:ext cx="3932966" cy="221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429132"/>
            <a:ext cx="3500397" cy="196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143380"/>
            <a:ext cx="3928994" cy="22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Створення плакату на захист німецьких будинків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58376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Пропаганда захисту культурних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яток серед учнів і жителів села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1" y="4071942"/>
            <a:ext cx="406402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714488"/>
            <a:ext cx="3500462" cy="1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714488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83880" cy="14287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Відповідь сільського голови </a:t>
            </a:r>
            <a:br>
              <a:rPr lang="uk-UA" dirty="0" smtClean="0"/>
            </a:br>
            <a:r>
              <a:rPr lang="uk-UA" dirty="0" err="1" smtClean="0"/>
              <a:t>Гуторова</a:t>
            </a:r>
            <a:r>
              <a:rPr lang="uk-UA" dirty="0" smtClean="0"/>
              <a:t> М.В. на заяву учнів з проханням зберегти німецькі колонії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2250786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428868"/>
            <a:ext cx="2484583" cy="351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642918"/>
            <a:ext cx="3931920" cy="7921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/>
              <a:t>Друк статті в місцевій газеті</a:t>
            </a:r>
            <a:br>
              <a:rPr lang="uk-UA" dirty="0" smtClean="0"/>
            </a:br>
            <a:r>
              <a:rPr lang="uk-UA" dirty="0" smtClean="0"/>
              <a:t>“</a:t>
            </a:r>
            <a:r>
              <a:rPr lang="ru-RU" dirty="0" err="1" smtClean="0"/>
              <a:t>Дружковский</a:t>
            </a:r>
            <a:r>
              <a:rPr lang="ru-RU" dirty="0" smtClean="0"/>
              <a:t> рабочий</a:t>
            </a:r>
            <a:r>
              <a:rPr lang="uk-UA" dirty="0" smtClean="0"/>
              <a:t> “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4876" y="642918"/>
            <a:ext cx="3931920" cy="792162"/>
          </a:xfrm>
        </p:spPr>
        <p:txBody>
          <a:bodyPr/>
          <a:lstStyle/>
          <a:p>
            <a:r>
              <a:rPr lang="uk-UA" dirty="0" smtClean="0"/>
              <a:t>Висновки роботи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2" y="1785926"/>
            <a:ext cx="3931920" cy="348996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Давайте збережемо історію нашої країни,тому що старі будинки німецьких колоністів</a:t>
            </a:r>
            <a:r>
              <a:rPr lang="en-US" dirty="0" smtClean="0"/>
              <a:t> </a:t>
            </a:r>
            <a:r>
              <a:rPr lang="uk-UA" dirty="0" smtClean="0"/>
              <a:t>- це залишки німецької культури </a:t>
            </a:r>
            <a:r>
              <a:rPr lang="en-US" dirty="0" smtClean="0"/>
              <a:t>, </a:t>
            </a:r>
            <a:r>
              <a:rPr lang="uk-UA" dirty="0" smtClean="0"/>
              <a:t>яка історично стала частиною культури України</a:t>
            </a:r>
            <a:r>
              <a:rPr lang="en-US" dirty="0" smtClean="0"/>
              <a:t> .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427" y="1643063"/>
            <a:ext cx="2108133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</TotalTime>
  <Words>57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Аспект</vt:lpstr>
      <vt:lpstr>Презентация</vt:lpstr>
      <vt:lpstr>Хроніка акції  “ SOS- історична пам’ятка Досліджуємо і зберігаємо”</vt:lpstr>
      <vt:lpstr>Визначення мети</vt:lpstr>
      <vt:lpstr>Поїздка в село Миколайпілля і  огляд німецьких будинків</vt:lpstr>
      <vt:lpstr>Створення плакату на захист німецьких будинків</vt:lpstr>
      <vt:lpstr>Пропаганда захисту культурних пам’яток серед учнів і жителів села</vt:lpstr>
      <vt:lpstr>    Відповідь сільського голови  Гуторова М.В. на заяву учнів з проханням зберегти німецькі колонії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Хроніка акції  “ SOS- історична пам’ятка Досліджуємо і зберігаємо”</dc:title>
  <dc:creator>Admin</dc:creator>
  <cp:lastModifiedBy>user</cp:lastModifiedBy>
  <cp:revision>8</cp:revision>
  <dcterms:created xsi:type="dcterms:W3CDTF">2016-04-29T07:15:19Z</dcterms:created>
  <dcterms:modified xsi:type="dcterms:W3CDTF">2016-05-06T23:37:29Z</dcterms:modified>
</cp:coreProperties>
</file>