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0" r:id="rId3"/>
    <p:sldId id="289" r:id="rId4"/>
    <p:sldId id="291" r:id="rId5"/>
    <p:sldId id="292" r:id="rId6"/>
    <p:sldId id="293" r:id="rId7"/>
    <p:sldId id="294" r:id="rId8"/>
    <p:sldId id="28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40B-2867-41BB-A2DE-14A696A5CFD6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9BAA-2B98-494E-A27F-71D778AB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7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40B-2867-41BB-A2DE-14A696A5CFD6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9BAA-2B98-494E-A27F-71D778AB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2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40B-2867-41BB-A2DE-14A696A5CFD6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9BAA-2B98-494E-A27F-71D778AB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6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40B-2867-41BB-A2DE-14A696A5CFD6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9BAA-2B98-494E-A27F-71D778AB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4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40B-2867-41BB-A2DE-14A696A5CFD6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9BAA-2B98-494E-A27F-71D778AB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5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40B-2867-41BB-A2DE-14A696A5CFD6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9BAA-2B98-494E-A27F-71D778AB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3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40B-2867-41BB-A2DE-14A696A5CFD6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9BAA-2B98-494E-A27F-71D778AB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1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40B-2867-41BB-A2DE-14A696A5CFD6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9BAA-2B98-494E-A27F-71D778AB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7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40B-2867-41BB-A2DE-14A696A5CFD6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9BAA-2B98-494E-A27F-71D778AB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5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40B-2867-41BB-A2DE-14A696A5CFD6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9BAA-2B98-494E-A27F-71D778AB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2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40B-2867-41BB-A2DE-14A696A5CFD6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9BAA-2B98-494E-A27F-71D778AB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2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E40B-2867-41BB-A2DE-14A696A5CFD6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9BAA-2B98-494E-A27F-71D778AB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3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46"/>
            <a:ext cx="9144000" cy="689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.pconline.com.cn/images/upload/upc/tx/wallpaper/1207/13/c0/12320262_1342150225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1752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КРАЄЗНАВЧИЙ ПРОЕКТ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ДОСЛІДЖЕННЮ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ВІДНОВЛЕННЮ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ПРИРОДНІХ ДЖЕРЕЛ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Новгород-Сіверського району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Природа щедро нагородила Новгород-Сіверський край унікальними  скарбами. В захоплюючих краєвидах, вона вдало поєднала  непорушні  крейдяні кручі з тихим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шепотом 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цілющих джерел. Кожна криниця, кожне джерело - це природні обереги, що стали  хранителями духовних традицій поліщуків.</a:t>
            </a:r>
          </a:p>
        </p:txBody>
      </p:sp>
      <p:pic>
        <p:nvPicPr>
          <p:cNvPr id="5" name="Picture 3" descr="D:\My_Doc\Виктория Василівна\КРИНИЦІ\IMG_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20" y="2963384"/>
            <a:ext cx="3816424" cy="286223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2310" y="2963384"/>
            <a:ext cx="41896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На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території 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Новгород-Сіверщини знаходиться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сім гідрологічних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яток місцевого значення. І це далеко не весь перелік  чудотворних дарунків  поліської природи. Кожне з джерел має свою унікальну історію, свою долю. Більшістю з них опікуються  місцеві громади, але є і такі,  які потребують відновлення.</a:t>
            </a:r>
          </a:p>
        </p:txBody>
      </p:sp>
    </p:spTree>
    <p:extLst>
      <p:ext uri="{BB962C8B-B14F-4D97-AF65-F5344CB8AC3E}">
        <p14:creationId xmlns:p14="http://schemas.microsoft.com/office/powerpoint/2010/main" val="11326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40"/>
            <a:ext cx="921438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45657"/>
            <a:ext cx="41404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У 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сучасних умовах нестачі  питної води проблема  збереження, очищення криниць є досить актуальною. Адже кожна справа по оздоровленню довкілля: чи розчищене джерело, чи посаджене дерево, прибраний смітник чи просто упорядкований куточок природи – це, в кінцевому результаті, крапля чистої питної води,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збережене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і, навіть, життя.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Щурівка\Крин\BzodIR0tc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2585" y="3532169"/>
            <a:ext cx="3384376" cy="23794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5" name="Picture 4" descr="D:\My_Doc\Виктория Василівна\КРИНИЦІ\DSC077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60" y="620688"/>
            <a:ext cx="3424180" cy="237940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My_Doc\Виктория Василівна\Покровська Криниця\Новая папка (11)\P11803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58876"/>
            <a:ext cx="3419977" cy="235269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63460" y="3000094"/>
            <a:ext cx="2873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Ушівська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криниця, </a:t>
            </a:r>
          </a:p>
          <a:p>
            <a:pPr algn="ctr"/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Ушівка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Новгород-Сіверського району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30219" y="59218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Стахорщинське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джерело, </a:t>
            </a:r>
            <a:endParaRPr lang="uk-UA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Стахорщина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Новгород-Сіверського району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6068" y="5920330"/>
            <a:ext cx="3221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Підземне джерело, </a:t>
            </a:r>
          </a:p>
          <a:p>
            <a:pPr algn="ctr"/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 </a:t>
            </a:r>
            <a:r>
              <a:rPr lang="uk-UA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Покровщина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м. Новгород-Сіверський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005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46"/>
            <a:ext cx="9144000" cy="689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9571" y="260648"/>
            <a:ext cx="77048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Ініціативна група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учнів Новгород-Сіверської державної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гімназії імені К.Д.Ушинського організувала екологічно-історичну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конференцію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«Сузір’я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Сіверських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джерел» у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краєзнавчого проекту «Друге життя </a:t>
            </a:r>
            <a:r>
              <a:rPr lang="uk-UA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Сіверських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святинь». </a:t>
            </a:r>
          </a:p>
          <a:p>
            <a:pPr algn="just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Учні окреслили проблеми нестачі  питної води в Україні та світі, визначили шляхи їх вирішення. Змістовним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 виступ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голови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місцевої громадської організації «Княжий град» Євгенія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Сергійовича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Бурико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 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розповів про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реалізацію проекту  з  відновлення  Покровської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криниці 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запропонував учням співпрацю з відновлення </a:t>
            </a:r>
            <a:r>
              <a:rPr lang="uk-UA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Щурівської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криниці.</a:t>
            </a:r>
          </a:p>
          <a:p>
            <a:pPr algn="just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Активну підтримку та зацікавленість проектом гімназистів виявив місцевий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краєзнавець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Голован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Володимир Васильович, який  провів не одну екологічну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експедицію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дослідженню і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відновленню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 та криниць.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My_Doc\Виктория Василівна\14,04,2016 Конференція Криниці\DSC000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723086" y="4232718"/>
            <a:ext cx="3492111" cy="220847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y_Doc\Виктория Василівна\14,04,2016 Конференція Криниці\DSC000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0"/>
          <a:stretch/>
        </p:blipFill>
        <p:spPr bwMode="auto">
          <a:xfrm>
            <a:off x="4794514" y="4232718"/>
            <a:ext cx="3636405" cy="220847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46"/>
            <a:ext cx="9144000" cy="689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y_Doc\Виктория Василівна\14,04,2016 Конференція Криниці\DSC00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34" y="347852"/>
            <a:ext cx="7776864" cy="5420377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My_Doc\Виктория Василівна\Букле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2859"/>
            <a:ext cx="3096344" cy="219920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9806" y="5805738"/>
            <a:ext cx="8673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Спільними зусиллями на конференції була створена спеціальна географічна карта «Туристичні та рекреаційні </a:t>
            </a:r>
          </a:p>
          <a:p>
            <a:pPr algn="just"/>
            <a:r>
              <a:rPr lang="uk-UA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ожливості Новгород-Сіверського району», оформлений стенд «Стежинами рідного краю». На згадку про цей захід </a:t>
            </a:r>
          </a:p>
          <a:p>
            <a:pPr algn="just"/>
            <a:r>
              <a:rPr lang="uk-UA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ості отримали змістовні інформаційні буклети, поділилися своїми враженнями  та очікуваннями на «дереві побажань».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459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942"/>
            <a:ext cx="9144000" cy="70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сьогоднішній день багато криниць і джерел Новгород-Сіверського району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потребують 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нашої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уваги.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Саме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2016-2017 рік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нами визначено  такі орієнтири: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ослідити історію джерел </a:t>
            </a:r>
            <a:r>
              <a:rPr lang="uk-UA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Сіверщини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та систематизувати зібраний  матеріал;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класти довідник «Джерела та криниці  Новгород-Сіверського району»;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роводити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систематичні рейди по очищенню і упорядкуванню </a:t>
            </a:r>
            <a:r>
              <a:rPr lang="uk-UA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Щурівської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криниці (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ході підготовки до конференції ми ознайомилися з різними джерелами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Сіверщини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але особливе занепокоєння викликало становище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саме </a:t>
            </a:r>
            <a:r>
              <a:rPr lang="uk-UA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Щурівської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криниці).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My_Doc\Виктория Василівна\Щюрівська Криниця\DSC01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41173"/>
            <a:ext cx="4247364" cy="327538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57801" y="6319396"/>
            <a:ext cx="3663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Криниця в с. </a:t>
            </a:r>
            <a:r>
              <a:rPr lang="uk-UA" sz="12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Щурівка</a:t>
            </a:r>
            <a:r>
              <a:rPr lang="uk-UA" sz="1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Новгород-Сіверського району</a:t>
            </a:r>
            <a:endParaRPr lang="ru-RU" sz="1200" u="sng" dirty="0"/>
          </a:p>
        </p:txBody>
      </p:sp>
    </p:spTree>
    <p:extLst>
      <p:ext uri="{BB962C8B-B14F-4D97-AF65-F5344CB8AC3E}">
        <p14:creationId xmlns:p14="http://schemas.microsoft.com/office/powerpoint/2010/main" val="34459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9082"/>
            <a:ext cx="9144000" cy="689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y_Doc\Виктория Василівна\Щюрівська Криниця\DSC01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573015"/>
            <a:ext cx="3744415" cy="280831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My_Doc\Виктория Василівна\Щюрівська Криниця\DSC01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28" y="404664"/>
            <a:ext cx="3936436" cy="295232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1553" y="332656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Ми активно втілюємо в життя свої плани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За сприяння місцевого підприємця </a:t>
            </a:r>
            <a:r>
              <a:rPr lang="uk-UA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Нетовченого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І.С., який надав необхідний матеріал,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уроках трудового навчання виготовили стіл і лавки для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порядкування місця відпочинку біля криниці. Долучилися до роботи і міський депутат, і мешканці села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529473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Голова міської ради Бондаренко О.А. надав транспорт для перевезення учнів та інвентарю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algn="just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Поки хлопці займалися встановленням стола і лавок, прибиранням прилеглої території,</a:t>
            </a:r>
          </a:p>
          <a:p>
            <a:pPr algn="just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дівчата опитували місцевих жителів</a:t>
            </a:r>
          </a:p>
          <a:p>
            <a:pPr algn="just"/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 історію </a:t>
            </a:r>
            <a:r>
              <a:rPr lang="uk-UA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Щурівської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криниці.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46"/>
            <a:ext cx="9144000" cy="689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My_Doc\Виктория Василівна\Щюрівська Криниця\1\DSC095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03" y="476672"/>
            <a:ext cx="3472525" cy="266242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052736" y="-170653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1400" i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1400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My_Doc\Виктория Василівна\Щюрівська Криниця\DSC01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30" y="3263794"/>
            <a:ext cx="4248472" cy="318635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39604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 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криницю в селі називають святою. Можливо тому, що вірять в цілющі властивості джерельної води. Вона для них, як спасителька, адже іншого джерела питної води в селі більше немає. </a:t>
            </a:r>
            <a:r>
              <a:rPr lang="uk-UA" sz="15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5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5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 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дивно, </a:t>
            </a: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але, 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віруваннями племені </a:t>
            </a: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сіверян, 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криниця вважалася богинею плодючості.  Для наших пращурів кожна криниця являла собою  особливе  божество, така собі міфологічна істота схожа на русалку, </a:t>
            </a: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прекрасну діву 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русявим волоссям.  Але якщо русалки – це </a:t>
            </a: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дівчата-утоплениці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що жили в </a:t>
            </a: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водоймах та 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заманювали </a:t>
            </a: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людей, 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риниці 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мешкали там, де били ключі. Вони зцілювали людей, водою з джерел напували </a:t>
            </a: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худобу. В давнину вірили, що 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кожна краплинка з криниці мала особливу </a:t>
            </a: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силу… </a:t>
            </a:r>
            <a:endParaRPr lang="uk-UA" sz="1500" b="1" i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Люди 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згадують, що раніше на місці </a:t>
            </a: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заплави, 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зараз  і </a:t>
            </a: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знаходиться 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джерело, текла річка    Рома. Беручи свій початок з </a:t>
            </a:r>
            <a:r>
              <a:rPr lang="uk-UA" sz="1500" b="1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сіверських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лісів, вона біля </a:t>
            </a:r>
            <a:r>
              <a:rPr lang="uk-UA" sz="1500" b="1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Щурівки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впадала в Десну. Але з часом річка всохла. Лише невеликий струмочок нагадує про давнє минуле </a:t>
            </a:r>
            <a:r>
              <a:rPr lang="uk-UA" sz="1500" b="1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судоходної</a:t>
            </a:r>
            <a:r>
              <a:rPr lang="uk-UA" sz="15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5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річки.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9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51"/>
            <a:ext cx="9144000" cy="689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 - сиріт,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позбавлених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 опинилися в складних життєвих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Новгород-Сіверська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ержавна гімназія  імені К. Д. Ушинського, що на Чернігівщині, стала другою домівкою. </a:t>
            </a:r>
          </a:p>
          <a:p>
            <a:pPr algn="just"/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Завдяки таким проектам діти можуть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відчути свою необхідність та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реалізувати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власні здібності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Така робота згуртовує і надихає учнів, підтримує моральний дух і дозволяє зберігати духовну спадщину  народу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наступних поколінь.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My_Doc\Виктория Василівна\Щюрівська Криниця\DSC01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544616" cy="303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5661248"/>
            <a:ext cx="59695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Додаткова інформація розміщена на сайтах: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http://nsdg.info</a:t>
            </a:r>
            <a:endParaRPr lang="uk-UA" u="sng" dirty="0" smtClean="0">
              <a:solidFill>
                <a:srgbClr val="FF000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http://cherevihka.wix.com/scolyarik#!news-and-events/c16s4</a:t>
            </a:r>
            <a:endParaRPr 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9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434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MasterPC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Asp.Net</dc:creator>
  <cp:lastModifiedBy>user</cp:lastModifiedBy>
  <cp:revision>66</cp:revision>
  <dcterms:created xsi:type="dcterms:W3CDTF">2016-04-12T21:24:26Z</dcterms:created>
  <dcterms:modified xsi:type="dcterms:W3CDTF">2016-05-08T21:38:15Z</dcterms:modified>
</cp:coreProperties>
</file>