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2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26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783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89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63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40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16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52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60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3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12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29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9699-78FA-475D-8A9A-DF42DE2061DC}" type="datetimeFigureOut">
              <a:rPr lang="uk-UA" smtClean="0"/>
              <a:t>25.04.2016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B024-9F28-4FAF-9368-930F3CC850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3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7stryi.ucoz.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905" y="260648"/>
            <a:ext cx="8485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Об'єктом дослідженням школярів </a:t>
            </a:r>
            <a:r>
              <a:rPr lang="uk-UA" dirty="0" err="1" smtClean="0"/>
              <a:t>Стрийської</a:t>
            </a:r>
            <a:r>
              <a:rPr lang="uk-UA" dirty="0" smtClean="0"/>
              <a:t> ЗШ І-ІІІ ст.№7 є Палац ХІХ ст. (охоронний № 1166-М), який знаходиться в центрі міста, по вул. Шевченка. Палац став єдиною будівлею, яка вціліла після пожежі</a:t>
            </a:r>
            <a:r>
              <a:rPr lang="en-US" dirty="0" smtClean="0"/>
              <a:t> </a:t>
            </a:r>
            <a:r>
              <a:rPr lang="uk-UA" dirty="0" smtClean="0"/>
              <a:t>в середині ХІХ  ст. Палац побудований 1823р. </a:t>
            </a:r>
            <a:r>
              <a:rPr lang="en-US" dirty="0" err="1"/>
              <a:t>c</a:t>
            </a:r>
            <a:r>
              <a:rPr lang="uk-UA" dirty="0" err="1" smtClean="0"/>
              <a:t>трийським</a:t>
            </a:r>
            <a:r>
              <a:rPr lang="uk-UA" dirty="0" smtClean="0"/>
              <a:t> старостою на кошти громади і проданий польському королю Яну </a:t>
            </a:r>
            <a:r>
              <a:rPr lang="uk-UA" dirty="0" err="1" smtClean="0"/>
              <a:t>Собєському</a:t>
            </a:r>
            <a:r>
              <a:rPr lang="uk-UA" dirty="0" smtClean="0"/>
              <a:t> . Король дарує цей Палац своїй коханій дружині Марії. З  1922р.  в приміщенні Палацу містилися: санітарний і будівельний відділи, слідча поліція. На даний час Палац, який побудований в стилі класицизму знаходиться у критичному стані.</a:t>
            </a:r>
            <a:endParaRPr lang="uk-UA" dirty="0"/>
          </a:p>
        </p:txBody>
      </p:sp>
      <p:pic>
        <p:nvPicPr>
          <p:cNvPr id="1027" name="Рисунок 2" descr="Стрий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r="19608"/>
          <a:stretch>
            <a:fillRect/>
          </a:stretch>
        </p:blipFill>
        <p:spPr bwMode="auto">
          <a:xfrm>
            <a:off x="1193316" y="2568972"/>
            <a:ext cx="4752528" cy="4274170"/>
          </a:xfrm>
          <a:prstGeom prst="rect">
            <a:avLst/>
          </a:prstGeom>
          <a:noFill/>
          <a:ln w="12700" algn="in">
            <a:solidFill>
              <a:srgbClr val="A2A6B7"/>
            </a:solidFill>
            <a:miter lim="800000"/>
            <a:headEnd/>
            <a:tailEnd/>
          </a:ln>
          <a:effectLst>
            <a:outerShdw dist="99190" dir="3011666" algn="ctr" rotWithShape="0">
              <a:srgbClr val="32354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3049" y="3140968"/>
            <a:ext cx="2802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Палац ХІХ ст. або як його називали в той час «Палац </a:t>
            </a:r>
            <a:r>
              <a:rPr lang="uk-UA" sz="3200" dirty="0" err="1" smtClean="0"/>
              <a:t>Марисєнки</a:t>
            </a:r>
            <a:r>
              <a:rPr lang="uk-UA" sz="3200" dirty="0" smtClean="0"/>
              <a:t>»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075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kretar\Desktop\Проект Палац 21\Палац\IMG_2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2" y="23182"/>
            <a:ext cx="6084168" cy="34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76470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2016 р. </a:t>
            </a:r>
          </a:p>
          <a:p>
            <a:pPr algn="ctr"/>
            <a:r>
              <a:rPr lang="uk-UA" sz="4800" b="1" dirty="0" smtClean="0"/>
              <a:t>ХХ</a:t>
            </a:r>
            <a:r>
              <a:rPr lang="en-US" sz="4800" b="1" dirty="0" smtClean="0"/>
              <a:t>I</a:t>
            </a:r>
            <a:r>
              <a:rPr lang="uk-UA" sz="4800" b="1" dirty="0" smtClean="0"/>
              <a:t> ст.</a:t>
            </a:r>
            <a:endParaRPr lang="uk-UA" sz="4800" b="1" dirty="0"/>
          </a:p>
        </p:txBody>
      </p:sp>
      <p:pic>
        <p:nvPicPr>
          <p:cNvPr id="2051" name="Picture 3" descr="F:\DCIM\223_0322\IMG_25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r="34002"/>
          <a:stretch/>
        </p:blipFill>
        <p:spPr bwMode="auto">
          <a:xfrm>
            <a:off x="-23291" y="3475751"/>
            <a:ext cx="3183629" cy="339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ekretar\Desktop\Проект Палац 21\Палац\IMG_25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38" y="3490862"/>
            <a:ext cx="5990288" cy="33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257" y="116632"/>
            <a:ext cx="8229600" cy="165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/>
              <a:t>ХІД РОБОТИ: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uk-UA" sz="2400" dirty="0" smtClean="0"/>
              <a:t>1. Ініціативна група проекту провела зустріч із громадським діячем, журналістом </a:t>
            </a:r>
            <a:r>
              <a:rPr lang="uk-UA" sz="2400" dirty="0" err="1" smtClean="0"/>
              <a:t>Тиченком</a:t>
            </a:r>
            <a:r>
              <a:rPr lang="uk-UA" sz="2400" dirty="0" smtClean="0"/>
              <a:t> Євгеном Миколайовичем (координатор проекту)</a:t>
            </a:r>
            <a:endParaRPr lang="uk-UA" sz="2400" dirty="0"/>
          </a:p>
        </p:txBody>
      </p:sp>
      <p:pic>
        <p:nvPicPr>
          <p:cNvPr id="3074" name="Picture 2" descr="C:\Users\sekretar\Desktop\Проект Палац 21\СЗШ№7\IMG_25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3430"/>
          <a:stretch/>
        </p:blipFill>
        <p:spPr bwMode="auto">
          <a:xfrm>
            <a:off x="-35421" y="1700808"/>
            <a:ext cx="4630057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ekretar\Desktop\Проект Палац 21\СЗШ№7\IMG_25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1"/>
          <a:stretch/>
        </p:blipFill>
        <p:spPr bwMode="auto">
          <a:xfrm>
            <a:off x="4427985" y="4010187"/>
            <a:ext cx="4711374" cy="28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17190" y="188640"/>
            <a:ext cx="8964488" cy="165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2. Учасники акції випустили буклет і впродовж двох днів роздавали </a:t>
            </a:r>
            <a:r>
              <a:rPr lang="uk-UA" sz="2400" dirty="0" err="1" smtClean="0"/>
              <a:t>стриянам</a:t>
            </a:r>
            <a:r>
              <a:rPr lang="uk-UA" sz="2400" dirty="0" smtClean="0"/>
              <a:t> та гостям міста розповідаючи історію Палацу.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21875" r="20278" b="11329"/>
          <a:stretch/>
        </p:blipFill>
        <p:spPr bwMode="auto">
          <a:xfrm>
            <a:off x="251520" y="1408115"/>
            <a:ext cx="3157538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ekretar\Desktop\Проект Палац 21\IMG_26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7" t="-271" r="19699" b="271"/>
          <a:stretch/>
        </p:blipFill>
        <p:spPr bwMode="auto">
          <a:xfrm>
            <a:off x="3563888" y="1015580"/>
            <a:ext cx="3179165" cy="28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ekretar\Desktop\Проект Палац 21\Новая папка\IMG_26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25001"/>
          <a:stretch/>
        </p:blipFill>
        <p:spPr bwMode="auto">
          <a:xfrm>
            <a:off x="5940152" y="3536261"/>
            <a:ext cx="3174107" cy="332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9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58800" y="-5308"/>
            <a:ext cx="8229600" cy="16561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dirty="0"/>
              <a:t>3</a:t>
            </a:r>
            <a:r>
              <a:rPr lang="uk-UA" sz="2400" dirty="0" smtClean="0"/>
              <a:t>. Щоб привернути увагу </a:t>
            </a:r>
            <a:r>
              <a:rPr lang="uk-UA" sz="2400" dirty="0" err="1" smtClean="0"/>
              <a:t>стриян</a:t>
            </a:r>
            <a:r>
              <a:rPr lang="uk-UA" sz="2400" dirty="0" smtClean="0"/>
              <a:t> до проблем Палацу було запрошене телебачення . 7 квітня 2016р. на ТРК «ЛАН» вийшли новини</a:t>
            </a:r>
            <a:r>
              <a:rPr lang="uk-UA" sz="2400" dirty="0"/>
              <a:t> </a:t>
            </a:r>
            <a:r>
              <a:rPr lang="uk-UA" sz="2400" dirty="0" smtClean="0"/>
              <a:t>в сюжеті яких учні розповідають про громадянську акцію школярів України, про історію Палацу, і закликають не байдужих </a:t>
            </a:r>
            <a:r>
              <a:rPr lang="uk-UA" sz="2400" dirty="0" err="1" smtClean="0"/>
              <a:t>стриян</a:t>
            </a:r>
            <a:r>
              <a:rPr lang="uk-UA" sz="2400" dirty="0" smtClean="0"/>
              <a:t> зберегти цю </a:t>
            </a:r>
            <a:r>
              <a:rPr lang="uk-UA" sz="2400" dirty="0" err="1" smtClean="0"/>
              <a:t>історико-архітектурну</a:t>
            </a:r>
            <a:r>
              <a:rPr lang="uk-UA" sz="2400" dirty="0" smtClean="0"/>
              <a:t> пам'ятку.</a:t>
            </a:r>
            <a:endParaRPr lang="uk-UA" sz="2400" dirty="0"/>
          </a:p>
        </p:txBody>
      </p:sp>
      <p:pic>
        <p:nvPicPr>
          <p:cNvPr id="5122" name="Picture 2" descr="C:\Users\sekretar\Desktop\Проект Палац 21\IMG_26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/>
          <a:stretch/>
        </p:blipFill>
        <p:spPr bwMode="auto">
          <a:xfrm>
            <a:off x="0" y="1700808"/>
            <a:ext cx="4673600" cy="287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ekretar\Desktop\Проект Палац 21\IMG_26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/>
          <a:stretch/>
        </p:blipFill>
        <p:spPr bwMode="auto">
          <a:xfrm>
            <a:off x="4426857" y="4077072"/>
            <a:ext cx="4717143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5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3742" y="4614"/>
            <a:ext cx="9130258" cy="16561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dirty="0" smtClean="0"/>
              <a:t>4. Учасники акції були запрошені на Громадське слухання (08.04.2016р.), де зібралися депутати Міської ради, бізнесмени, громадські діячі, приватні підприємці і просто не байдужі </a:t>
            </a:r>
            <a:r>
              <a:rPr lang="uk-UA" sz="2400" dirty="0" err="1"/>
              <a:t>с</a:t>
            </a:r>
            <a:r>
              <a:rPr lang="uk-UA" sz="2400" dirty="0" err="1" smtClean="0"/>
              <a:t>трияни</a:t>
            </a:r>
            <a:r>
              <a:rPr lang="uk-UA" sz="2400" dirty="0" smtClean="0"/>
              <a:t>, щоб обговорити шляхи порятунку Палацу, а також інших </a:t>
            </a:r>
            <a:r>
              <a:rPr lang="uk-UA" sz="2400" dirty="0"/>
              <a:t> </a:t>
            </a:r>
            <a:r>
              <a:rPr lang="uk-UA" sz="2400" dirty="0" smtClean="0"/>
              <a:t>архітектурних споруд, що знаходяться у критичному стані.</a:t>
            </a:r>
            <a:endParaRPr lang="uk-UA" sz="2400" dirty="0"/>
          </a:p>
        </p:txBody>
      </p:sp>
      <p:pic>
        <p:nvPicPr>
          <p:cNvPr id="6147" name="Picture 3" descr="C:\Users\sekretar\Desktop\Проект Палац 21\SAM_7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63" y="3272297"/>
            <a:ext cx="4780937" cy="358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ekretar\Desktop\Проект Палац 21\SAM_7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" y="1700808"/>
            <a:ext cx="4780938" cy="358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7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1" y="4614"/>
            <a:ext cx="8964489" cy="165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5</a:t>
            </a:r>
            <a:r>
              <a:rPr lang="uk-UA" sz="2400" dirty="0" smtClean="0"/>
              <a:t>. Учасники акції взяли безпосередню участь у толоці, що відбулася 9.04.2016р. біля Палацу. Учні працювали на рівні з дорослими.</a:t>
            </a:r>
            <a:endParaRPr lang="uk-UA" sz="2400" dirty="0"/>
          </a:p>
        </p:txBody>
      </p:sp>
      <p:pic>
        <p:nvPicPr>
          <p:cNvPr id="7170" name="Picture 2" descr="C:\Users\sekretar\Desktop\Проект Палац 21\Фотографії Палац\IMG_3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9525"/>
            <a:ext cx="4008588" cy="30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ekretar\Desktop\Проект Палац 21\Фотографії Палац\IMG_37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6"/>
          <a:stretch/>
        </p:blipFill>
        <p:spPr bwMode="auto">
          <a:xfrm>
            <a:off x="4063268" y="1488178"/>
            <a:ext cx="5080732" cy="47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ekretar\Desktop\Проект Палац 21\Фотографії Палац\IMG_3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9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1" y="4614"/>
            <a:ext cx="9144001" cy="60886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400" dirty="0" smtClean="0"/>
              <a:t>Наша робота була здійснена у формі: </a:t>
            </a:r>
          </a:p>
          <a:p>
            <a:pPr marL="0" indent="0" algn="ctr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 Історичного дослідження. </a:t>
            </a:r>
          </a:p>
          <a:p>
            <a:pPr marL="0" indent="0">
              <a:buNone/>
            </a:pPr>
            <a:r>
              <a:rPr lang="uk-UA" sz="2400" dirty="0" smtClean="0"/>
              <a:t> Розповіді мешканцям про історію Палацу  та виявлення їхнього ставлення до його збереження. </a:t>
            </a:r>
          </a:p>
          <a:p>
            <a:pPr marL="0" indent="0">
              <a:buNone/>
            </a:pPr>
            <a:r>
              <a:rPr lang="uk-UA" sz="2400" dirty="0" smtClean="0"/>
              <a:t> Впорядкування території біля </a:t>
            </a:r>
            <a:r>
              <a:rPr lang="uk-UA" sz="2400" dirty="0"/>
              <a:t> </a:t>
            </a:r>
            <a:r>
              <a:rPr lang="uk-UA" sz="2400" dirty="0" smtClean="0"/>
              <a:t>Палацу ( міська толока). Сюжет про толоку був у новинах на ТРК «ЛАН»   11.04.2016р.</a:t>
            </a:r>
          </a:p>
          <a:p>
            <a:pPr marL="0" indent="0">
              <a:buNone/>
            </a:pPr>
            <a:r>
              <a:rPr lang="uk-UA" sz="2400" dirty="0" smtClean="0"/>
              <a:t> Інтерв’ю у засобах масової інформації  на ТРК </a:t>
            </a:r>
            <a:r>
              <a:rPr lang="uk-UA" sz="2400" smtClean="0"/>
              <a:t>«ЛАН»  </a:t>
            </a:r>
            <a:r>
              <a:rPr lang="uk-UA" sz="2400" dirty="0" smtClean="0"/>
              <a:t>07.04.2016р.</a:t>
            </a:r>
          </a:p>
          <a:p>
            <a:pPr marL="0" indent="0">
              <a:buNone/>
            </a:pPr>
            <a:r>
              <a:rPr lang="uk-UA" sz="2400" dirty="0" smtClean="0"/>
              <a:t> Статті у міському  </a:t>
            </a:r>
            <a:r>
              <a:rPr lang="uk-UA" sz="2400" dirty="0" err="1" smtClean="0"/>
              <a:t>часописі</a:t>
            </a:r>
            <a:r>
              <a:rPr lang="uk-UA" sz="2400" dirty="0" smtClean="0"/>
              <a:t> « Гомін волі» за 9.04 № 38-39.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 smtClean="0"/>
              <a:t> Інформація  про громадянську акцію школярів України висвітлена у </a:t>
            </a:r>
            <a:r>
              <a:rPr lang="en-US" sz="2400" dirty="0" smtClean="0"/>
              <a:t>Facebook</a:t>
            </a:r>
            <a:r>
              <a:rPr lang="uk-UA" sz="2400" dirty="0" smtClean="0"/>
              <a:t>, на сторінці координатора </a:t>
            </a:r>
            <a:r>
              <a:rPr lang="uk-UA" sz="2400" dirty="0" err="1" smtClean="0"/>
              <a:t>Тиченка</a:t>
            </a:r>
            <a:r>
              <a:rPr lang="uk-UA" sz="2400" dirty="0" smtClean="0"/>
              <a:t> Є.М.</a:t>
            </a:r>
          </a:p>
          <a:p>
            <a:pPr marL="0" indent="0">
              <a:buNone/>
            </a:pPr>
            <a:r>
              <a:rPr lang="uk-UA" sz="2400" dirty="0" smtClean="0"/>
              <a:t> А також розміщена </a:t>
            </a:r>
            <a:r>
              <a:rPr lang="uk-UA" sz="2400" dirty="0"/>
              <a:t>н</a:t>
            </a:r>
            <a:r>
              <a:rPr lang="uk-UA" sz="2400" dirty="0" smtClean="0"/>
              <a:t>а сайті Всеукраїнської асоціації викладачів суспільних дисциплін «Нова доба» ( проект «Класна школа»), і на шкільному сайті: </a:t>
            </a:r>
            <a:r>
              <a:rPr lang="pl-PL" sz="2400" dirty="0">
                <a:hlinkClick r:id="rId2"/>
              </a:rPr>
              <a:t>http://</a:t>
            </a:r>
            <a:r>
              <a:rPr lang="pl-PL" sz="2400" dirty="0" smtClean="0">
                <a:hlinkClick r:id="rId2"/>
              </a:rPr>
              <a:t>school7stryi.ucoz.ua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                          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19088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408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sekretar</dc:creator>
  <cp:lastModifiedBy>Пользователь</cp:lastModifiedBy>
  <cp:revision>22</cp:revision>
  <dcterms:created xsi:type="dcterms:W3CDTF">2016-04-11T05:51:46Z</dcterms:created>
  <dcterms:modified xsi:type="dcterms:W3CDTF">2016-04-25T13:53:31Z</dcterms:modified>
</cp:coreProperties>
</file>