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73" r:id="rId2"/>
    <p:sldId id="257" r:id="rId3"/>
    <p:sldId id="260" r:id="rId4"/>
    <p:sldId id="264" r:id="rId5"/>
    <p:sldId id="274" r:id="rId6"/>
    <p:sldId id="265" r:id="rId7"/>
    <p:sldId id="27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6835B-0A30-414C-84A5-725FC418EC64}" type="datetimeFigureOut">
              <a:rPr lang="ru-RU" smtClean="0"/>
              <a:pPr/>
              <a:t>24.04.2016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A2CCBE-49A2-4132-8D58-CB7C890707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243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2CCBE-49A2-4132-8D58-CB7C890707E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2CCBE-49A2-4132-8D58-CB7C890707E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24.04.2016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6588224" cy="1362456"/>
          </a:xfrm>
        </p:spPr>
        <p:txBody>
          <a:bodyPr>
            <a:normAutofit fontScale="90000"/>
          </a:bodyPr>
          <a:lstStyle/>
          <a:p>
            <a:r>
              <a:rPr lang="uk-UA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uk-UA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проекту: </a:t>
            </a:r>
            <a:r>
              <a:rPr lang="uk-UA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Маловідома громадськості </a:t>
            </a:r>
            <a:r>
              <a:rPr lang="uk-UA" sz="3600" i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sz="3600" b="1" i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ультова споруда </a:t>
            </a:r>
            <a:r>
              <a:rPr lang="uk-UA" sz="3600" b="1" i="1" dirty="0" err="1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с.Замулинець</a:t>
            </a:r>
            <a:r>
              <a:rPr lang="uk-UA" sz="3600" b="1" i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костел.</a:t>
            </a:r>
            <a:r>
              <a:rPr lang="uk-UA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Мета проекту:</a:t>
            </a:r>
            <a:r>
              <a:rPr lang="de-DE" sz="4800" b="1" dirty="0" smtClean="0">
                <a:solidFill>
                  <a:schemeClr val="tx1"/>
                </a:solidFill>
              </a:rPr>
              <a:t/>
            </a:r>
            <a:br>
              <a:rPr lang="de-DE" sz="4800" b="1" dirty="0" smtClean="0">
                <a:solidFill>
                  <a:schemeClr val="tx1"/>
                </a:solidFill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51520" y="2492896"/>
            <a:ext cx="7772400" cy="2009512"/>
          </a:xfrm>
        </p:spPr>
        <p:txBody>
          <a:bodyPr>
            <a:normAutofit fontScale="62500" lnSpcReduction="20000"/>
          </a:bodyPr>
          <a:lstStyle/>
          <a:p>
            <a:pPr algn="r">
              <a:buFontTx/>
              <a:buChar char="-"/>
            </a:pPr>
            <a:r>
              <a:rPr lang="uk-UA" sz="4000" dirty="0" smtClean="0"/>
              <a:t>Дослідити історію одного із найдавніших корпусів </a:t>
            </a:r>
            <a:r>
              <a:rPr lang="uk-UA" sz="4000" dirty="0" err="1" smtClean="0"/>
              <a:t>Замулинецького</a:t>
            </a:r>
            <a:r>
              <a:rPr lang="uk-UA" sz="4000" dirty="0" smtClean="0"/>
              <a:t> НВК “ЗОШ </a:t>
            </a:r>
            <a:r>
              <a:rPr lang="uk-UA" sz="4000" dirty="0" err="1" smtClean="0"/>
              <a:t>І-ІІІст.-ДНЗ”</a:t>
            </a:r>
            <a:r>
              <a:rPr lang="uk-UA" sz="4000" dirty="0" smtClean="0"/>
              <a:t>(костелу);</a:t>
            </a:r>
          </a:p>
          <a:p>
            <a:pPr algn="r">
              <a:buFontTx/>
              <a:buChar char="-"/>
            </a:pPr>
            <a:r>
              <a:rPr lang="uk-UA" sz="4000" dirty="0" smtClean="0"/>
              <a:t> Проінформувати учнів та  громадськість села про результати дослідження історичної архітектурної </a:t>
            </a:r>
            <a:r>
              <a:rPr lang="uk-UA" sz="4000" dirty="0" err="1" smtClean="0"/>
              <a:t>пам</a:t>
            </a:r>
            <a:r>
              <a:rPr lang="en-US" sz="4000" dirty="0" smtClean="0"/>
              <a:t>’</a:t>
            </a:r>
            <a:r>
              <a:rPr lang="uk-UA" sz="4000" dirty="0" smtClean="0"/>
              <a:t>ятки(випуск буклету)  </a:t>
            </a:r>
            <a:endParaRPr lang="ru-RU" sz="4000" dirty="0"/>
          </a:p>
        </p:txBody>
      </p:sp>
      <p:pic>
        <p:nvPicPr>
          <p:cNvPr id="7" name="Picture 4" descr="217080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9744" y="0"/>
            <a:ext cx="2304256" cy="2535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427984" y="4365104"/>
            <a:ext cx="44644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Керівник проекту: М.В.</a:t>
            </a:r>
            <a:r>
              <a:rPr lang="uk-UA" dirty="0" err="1" smtClean="0"/>
              <a:t>Михайлюк</a:t>
            </a:r>
            <a:r>
              <a:rPr lang="uk-UA" dirty="0" smtClean="0"/>
              <a:t>  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  </a:t>
            </a:r>
            <a:r>
              <a:rPr lang="uk-UA" u="sng" dirty="0" smtClean="0"/>
              <a:t>Юні слідопити:   </a:t>
            </a:r>
            <a:r>
              <a:rPr lang="uk-UA" dirty="0" err="1" smtClean="0"/>
              <a:t>Гуцуляк</a:t>
            </a:r>
            <a:r>
              <a:rPr lang="uk-UA" dirty="0" smtClean="0"/>
              <a:t> Діана, Гуменюк Вікторія, </a:t>
            </a:r>
            <a:r>
              <a:rPr lang="uk-UA" dirty="0" err="1" smtClean="0"/>
              <a:t>Самуляк</a:t>
            </a:r>
            <a:r>
              <a:rPr lang="uk-UA" dirty="0" smtClean="0"/>
              <a:t> </a:t>
            </a:r>
            <a:r>
              <a:rPr lang="uk-UA" smtClean="0"/>
              <a:t>Юля, </a:t>
            </a:r>
            <a:r>
              <a:rPr lang="uk-UA" dirty="0" err="1" smtClean="0"/>
              <a:t>Сав</a:t>
            </a:r>
            <a:r>
              <a:rPr lang="en-US" dirty="0" smtClean="0"/>
              <a:t>’</a:t>
            </a:r>
            <a:r>
              <a:rPr lang="uk-UA" dirty="0" smtClean="0"/>
              <a:t>юк Анна.</a:t>
            </a:r>
            <a:br>
              <a:rPr lang="uk-UA" dirty="0" smtClean="0"/>
            </a:br>
            <a:r>
              <a:rPr lang="uk-UA" u="sng" dirty="0" smtClean="0"/>
              <a:t>Фотозйомка</a:t>
            </a:r>
            <a:r>
              <a:rPr lang="uk-UA" dirty="0" smtClean="0"/>
              <a:t>: Барановська Надія.</a:t>
            </a:r>
            <a:br>
              <a:rPr lang="uk-UA" dirty="0" smtClean="0"/>
            </a:br>
            <a:r>
              <a:rPr lang="uk-UA" u="sng" dirty="0" smtClean="0"/>
              <a:t>Редколегія</a:t>
            </a:r>
            <a:r>
              <a:rPr lang="uk-UA" dirty="0" smtClean="0"/>
              <a:t>: </a:t>
            </a:r>
            <a:r>
              <a:rPr lang="uk-UA" dirty="0" err="1" smtClean="0"/>
              <a:t>Чобанюк</a:t>
            </a:r>
            <a:r>
              <a:rPr lang="uk-UA" dirty="0" smtClean="0"/>
              <a:t> Юрій,</a:t>
            </a:r>
            <a:br>
              <a:rPr lang="uk-UA" dirty="0" smtClean="0"/>
            </a:br>
            <a:r>
              <a:rPr lang="uk-UA" dirty="0" err="1" smtClean="0"/>
              <a:t>Шукайлик</a:t>
            </a:r>
            <a:r>
              <a:rPr lang="uk-UA" dirty="0" smtClean="0"/>
              <a:t> Христина.</a:t>
            </a:r>
            <a:endParaRPr lang="uk-UA" dirty="0"/>
          </a:p>
        </p:txBody>
      </p:sp>
      <p:pic>
        <p:nvPicPr>
          <p:cNvPr id="3" name="Picture 2" descr="C:\Users\usser\Desktop\Архітектура села\IMG_25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4362721"/>
            <a:ext cx="3816424" cy="23409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849297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ася\Desktop\Kolomyia_rgnma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142852"/>
            <a:ext cx="2839151" cy="2733115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0"/>
            <a:ext cx="4464496" cy="4293096"/>
          </a:xfrm>
        </p:spPr>
        <p:txBody>
          <a:bodyPr>
            <a:noAutofit/>
          </a:bodyPr>
          <a:lstStyle/>
          <a:p>
            <a:pPr algn="ctr"/>
            <a:r>
              <a:rPr lang="de-DE" sz="2000" dirty="0" smtClean="0"/>
              <a:t/>
            </a:r>
            <a:br>
              <a:rPr lang="de-DE" sz="2000" dirty="0" smtClean="0"/>
            </a:br>
            <a:endParaRPr lang="de-DE" sz="2000" dirty="0"/>
          </a:p>
        </p:txBody>
      </p:sp>
      <p:pic>
        <p:nvPicPr>
          <p:cNvPr id="2050" name="Picture 2" descr="D:\мама 2\анімація\f5f2290ba95a283cbfbf819ebcf8a90e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4437112"/>
            <a:ext cx="2520280" cy="242088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214290"/>
            <a:ext cx="657228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село Замулинці</a:t>
            </a:r>
          </a:p>
          <a:p>
            <a:r>
              <a:rPr lang="uk-UA" dirty="0" smtClean="0"/>
              <a:t>Країна	 Україна</a:t>
            </a:r>
          </a:p>
          <a:p>
            <a:r>
              <a:rPr lang="uk-UA" dirty="0" smtClean="0"/>
              <a:t>Область	 Івано-Франківська область</a:t>
            </a:r>
          </a:p>
          <a:p>
            <a:r>
              <a:rPr lang="uk-UA" dirty="0" smtClean="0"/>
              <a:t>Район/міськрада	Коломийський район</a:t>
            </a:r>
          </a:p>
          <a:p>
            <a:r>
              <a:rPr lang="uk-UA" dirty="0" smtClean="0"/>
              <a:t>Рада	</a:t>
            </a:r>
            <a:r>
              <a:rPr lang="uk-UA" dirty="0" err="1" smtClean="0"/>
              <a:t>Семаківська</a:t>
            </a:r>
            <a:r>
              <a:rPr lang="uk-UA" dirty="0" smtClean="0"/>
              <a:t> сільська рада</a:t>
            </a:r>
          </a:p>
          <a:p>
            <a:r>
              <a:rPr lang="uk-UA" dirty="0" smtClean="0"/>
              <a:t>Засноване	1604</a:t>
            </a:r>
          </a:p>
          <a:p>
            <a:r>
              <a:rPr lang="uk-UA" dirty="0" smtClean="0"/>
              <a:t>Населення	978</a:t>
            </a:r>
          </a:p>
          <a:p>
            <a:r>
              <a:rPr lang="uk-UA" dirty="0" smtClean="0"/>
              <a:t>Площа	7,98 </a:t>
            </a:r>
            <a:r>
              <a:rPr lang="uk-UA" dirty="0" err="1" smtClean="0"/>
              <a:t>км²</a:t>
            </a:r>
            <a:endParaRPr lang="uk-UA" dirty="0" smtClean="0"/>
          </a:p>
          <a:p>
            <a:r>
              <a:rPr lang="uk-UA" dirty="0" smtClean="0"/>
              <a:t>Густота населення122,56 осіб/</a:t>
            </a:r>
            <a:r>
              <a:rPr lang="uk-UA" dirty="0" err="1" smtClean="0"/>
              <a:t>км²</a:t>
            </a:r>
            <a:endParaRPr lang="uk-UA" dirty="0" smtClean="0"/>
          </a:p>
          <a:p>
            <a:r>
              <a:rPr lang="uk-UA" dirty="0" smtClean="0"/>
              <a:t>Географічні дані</a:t>
            </a:r>
          </a:p>
          <a:p>
            <a:r>
              <a:rPr lang="uk-UA" dirty="0" smtClean="0"/>
              <a:t>Географічні координати	48°29′10″ пн. ш. 25°12′49″ сх. д. (G)Координати: 48°29′10″ пн. ш. 25°12′49″ сх. д. (G)</a:t>
            </a:r>
          </a:p>
          <a:p>
            <a:r>
              <a:rPr lang="uk-UA" dirty="0" smtClean="0"/>
              <a:t>Водойми	Прут, Рудка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11960" y="4869160"/>
            <a:ext cx="46805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dirty="0" smtClean="0">
                <a:solidFill>
                  <a:srgbClr val="00B0F0"/>
                </a:solidFill>
              </a:rPr>
              <a:t>І сіллю, і хлібом,</a:t>
            </a:r>
          </a:p>
          <a:p>
            <a:pPr algn="r"/>
            <a:r>
              <a:rPr lang="uk-UA" dirty="0" smtClean="0">
                <a:solidFill>
                  <a:srgbClr val="00B0F0"/>
                </a:solidFill>
              </a:rPr>
              <a:t>І прадідом-дідом</a:t>
            </a:r>
          </a:p>
          <a:p>
            <a:pPr algn="r"/>
            <a:r>
              <a:rPr lang="uk-UA" dirty="0" smtClean="0">
                <a:solidFill>
                  <a:srgbClr val="00B0F0"/>
                </a:solidFill>
              </a:rPr>
              <a:t>Гріє душу село, моє рідне село </a:t>
            </a:r>
            <a:endParaRPr lang="ru-RU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692696"/>
            <a:ext cx="4104456" cy="2592288"/>
          </a:xfrm>
        </p:spPr>
        <p:txBody>
          <a:bodyPr>
            <a:noAutofit/>
          </a:bodyPr>
          <a:lstStyle/>
          <a:p>
            <a:r>
              <a:rPr lang="uk-UA" sz="1800" dirty="0" smtClean="0">
                <a:solidFill>
                  <a:schemeClr val="tx1"/>
                </a:solidFill>
              </a:rPr>
              <a:t> Із віднайдених записів Дмитерка Василя Дмитровича 1910 року народження з</a:t>
            </a:r>
            <a:r>
              <a:rPr lang="en-US" sz="1800" dirty="0" smtClean="0">
                <a:solidFill>
                  <a:schemeClr val="tx1"/>
                </a:solidFill>
              </a:rPr>
              <a:t>’</a:t>
            </a:r>
            <a:r>
              <a:rPr lang="uk-UA" sz="1800" dirty="0" smtClean="0">
                <a:solidFill>
                  <a:schemeClr val="tx1"/>
                </a:solidFill>
              </a:rPr>
              <a:t>ясували, що на кошти панів-поляків та римо-католиків, які мали двори в </a:t>
            </a:r>
            <a:r>
              <a:rPr lang="uk-UA" sz="1800" dirty="0" err="1" smtClean="0">
                <a:solidFill>
                  <a:schemeClr val="tx1"/>
                </a:solidFill>
              </a:rPr>
              <a:t>Замулинцях</a:t>
            </a:r>
            <a:r>
              <a:rPr lang="uk-UA" sz="1800" dirty="0" smtClean="0">
                <a:solidFill>
                  <a:schemeClr val="tx1"/>
                </a:solidFill>
              </a:rPr>
              <a:t> і </a:t>
            </a:r>
            <a:r>
              <a:rPr lang="uk-UA" sz="1800" dirty="0" err="1" smtClean="0">
                <a:solidFill>
                  <a:schemeClr val="tx1"/>
                </a:solidFill>
              </a:rPr>
              <a:t>Семаківцях</a:t>
            </a:r>
            <a:r>
              <a:rPr lang="uk-UA" sz="1800" dirty="0" smtClean="0">
                <a:solidFill>
                  <a:schemeClr val="tx1"/>
                </a:solidFill>
              </a:rPr>
              <a:t> у 1913 році розпочалось будівництво костелу у с. </a:t>
            </a:r>
            <a:r>
              <a:rPr lang="uk-UA" sz="1800" dirty="0" err="1" smtClean="0">
                <a:solidFill>
                  <a:schemeClr val="tx1"/>
                </a:solidFill>
              </a:rPr>
              <a:t>Замулинцях</a:t>
            </a:r>
            <a:r>
              <a:rPr lang="uk-UA" sz="1800" dirty="0" smtClean="0">
                <a:solidFill>
                  <a:schemeClr val="tx1"/>
                </a:solidFill>
              </a:rPr>
              <a:t>, а </a:t>
            </a:r>
            <a:r>
              <a:rPr lang="uk-UA" sz="1800" dirty="0" err="1" smtClean="0">
                <a:solidFill>
                  <a:schemeClr val="tx1"/>
                </a:solidFill>
              </a:rPr>
              <a:t>осв</a:t>
            </a:r>
            <a:r>
              <a:rPr lang="en-US" sz="1800" dirty="0" smtClean="0">
                <a:solidFill>
                  <a:schemeClr val="tx1"/>
                </a:solidFill>
              </a:rPr>
              <a:t>’</a:t>
            </a:r>
            <a:r>
              <a:rPr lang="uk-UA" sz="1800" dirty="0" err="1" smtClean="0">
                <a:solidFill>
                  <a:schemeClr val="tx1"/>
                </a:solidFill>
              </a:rPr>
              <a:t>ячення</a:t>
            </a:r>
            <a:r>
              <a:rPr lang="uk-UA" sz="1800" dirty="0" smtClean="0">
                <a:solidFill>
                  <a:schemeClr val="tx1"/>
                </a:solidFill>
              </a:rPr>
              <a:t> і відкриття відбулося у 1926 році. Проект будівлі створили інженери з Варшави і Познані. Навпроти костелу була капличка та дзвіниця із дзвоном.</a:t>
            </a:r>
            <a:endParaRPr lang="de-DE" sz="1800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923928" y="5877272"/>
            <a:ext cx="4882880" cy="792088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4000" dirty="0" smtClean="0"/>
              <a:t>Одна </a:t>
            </a:r>
            <a:r>
              <a:rPr lang="ru-RU" sz="4000" dirty="0" err="1" smtClean="0"/>
              <a:t>з</a:t>
            </a:r>
            <a:r>
              <a:rPr lang="ru-RU" sz="4000" dirty="0" smtClean="0"/>
              <a:t> </a:t>
            </a:r>
            <a:r>
              <a:rPr lang="ru-RU" sz="4000" dirty="0" err="1" smtClean="0"/>
              <a:t>найдавніших</a:t>
            </a:r>
            <a:r>
              <a:rPr lang="ru-RU" sz="4000" dirty="0" smtClean="0"/>
              <a:t> </a:t>
            </a:r>
            <a:r>
              <a:rPr lang="ru-RU" sz="4000" dirty="0" err="1" smtClean="0"/>
              <a:t>фотографій</a:t>
            </a:r>
            <a:r>
              <a:rPr lang="ru-RU" sz="4000" dirty="0" smtClean="0"/>
              <a:t> костелу</a:t>
            </a:r>
            <a:endParaRPr lang="ru-RU" sz="4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302359"/>
            <a:ext cx="4716016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/>
              <a:t>	</a:t>
            </a:r>
            <a:r>
              <a:rPr lang="uk-UA" dirty="0" smtClean="0"/>
              <a:t>Основні віхи історії села збігаються з історією всього Прикарпаття: польською, австро-угорською, російською, німецькою </a:t>
            </a:r>
            <a:r>
              <a:rPr lang="uk-UA" dirty="0" err="1" smtClean="0"/>
              <a:t>окупаціями</a:t>
            </a:r>
            <a:r>
              <a:rPr lang="uk-UA" dirty="0" smtClean="0"/>
              <a:t>. За роки польської окупації в селі було близько 250 хат. Жили переважно українці, поляки, євреї. Із архіву Коломийського  деканату з</a:t>
            </a:r>
            <a:r>
              <a:rPr lang="en-US" dirty="0" smtClean="0"/>
              <a:t>’</a:t>
            </a:r>
            <a:r>
              <a:rPr lang="uk-UA" dirty="0" smtClean="0"/>
              <a:t>ясували, що на кінець  19 на поч. 20 століття у селі було 986 </a:t>
            </a:r>
            <a:r>
              <a:rPr lang="uk-UA" dirty="0" err="1" smtClean="0"/>
              <a:t>греко-гатоликів</a:t>
            </a:r>
            <a:r>
              <a:rPr lang="uk-UA" dirty="0" smtClean="0"/>
              <a:t>,  </a:t>
            </a:r>
            <a:r>
              <a:rPr lang="uk-UA" dirty="0" err="1" smtClean="0"/>
              <a:t>латинів</a:t>
            </a:r>
            <a:r>
              <a:rPr lang="uk-UA" dirty="0" smtClean="0"/>
              <a:t> - 385, </a:t>
            </a:r>
            <a:r>
              <a:rPr lang="uk-UA" dirty="0" err="1" smtClean="0"/>
              <a:t>жидів</a:t>
            </a:r>
            <a:r>
              <a:rPr lang="uk-UA" dirty="0" smtClean="0"/>
              <a:t> - 86. </a:t>
            </a:r>
          </a:p>
          <a:p>
            <a:r>
              <a:rPr lang="uk-UA" dirty="0" smtClean="0"/>
              <a:t>	Були пани-поляки </a:t>
            </a:r>
            <a:r>
              <a:rPr lang="uk-UA" dirty="0" err="1" smtClean="0"/>
              <a:t>Грубахери</a:t>
            </a:r>
            <a:r>
              <a:rPr lang="uk-UA" dirty="0" smtClean="0"/>
              <a:t> та </a:t>
            </a:r>
            <a:r>
              <a:rPr lang="uk-UA" dirty="0" err="1" smtClean="0"/>
              <a:t>Кабатові</a:t>
            </a:r>
            <a:r>
              <a:rPr lang="uk-UA" dirty="0" smtClean="0"/>
              <a:t>.  Сім</a:t>
            </a:r>
            <a:r>
              <a:rPr lang="en-US" dirty="0" smtClean="0"/>
              <a:t>’</a:t>
            </a:r>
            <a:r>
              <a:rPr lang="uk-UA" dirty="0" smtClean="0"/>
              <a:t>ї римо-католиків: </a:t>
            </a:r>
            <a:r>
              <a:rPr lang="uk-UA" dirty="0" err="1" smtClean="0"/>
              <a:t>Лящовські</a:t>
            </a:r>
            <a:r>
              <a:rPr lang="uk-UA" dirty="0" smtClean="0"/>
              <a:t>, Вольські, </a:t>
            </a:r>
            <a:r>
              <a:rPr lang="uk-UA" dirty="0" err="1" smtClean="0"/>
              <a:t>Валовські</a:t>
            </a:r>
            <a:r>
              <a:rPr lang="uk-UA" dirty="0" smtClean="0"/>
              <a:t>, </a:t>
            </a:r>
            <a:r>
              <a:rPr lang="uk-UA" dirty="0" err="1" smtClean="0"/>
              <a:t>Марціновські</a:t>
            </a:r>
            <a:r>
              <a:rPr lang="uk-UA" dirty="0" smtClean="0"/>
              <a:t>, </a:t>
            </a:r>
            <a:r>
              <a:rPr lang="uk-UA" dirty="0" err="1" smtClean="0"/>
              <a:t>Рутковські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2050" name="Picture 2" descr="C:\Users\usser\Desktop\IMG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717032"/>
            <a:ext cx="3883025" cy="2114550"/>
          </a:xfrm>
          <a:prstGeom prst="rect">
            <a:avLst/>
          </a:prstGeom>
          <a:noFill/>
        </p:spPr>
      </p:pic>
      <p:pic>
        <p:nvPicPr>
          <p:cNvPr id="1027" name="Picture 3" descr="C:\Users\usser\Desktop\скановане\IMG (9)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293096"/>
            <a:ext cx="2880320" cy="2182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7772400" cy="936104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/>
              <a:t>Із </a:t>
            </a:r>
            <a:r>
              <a:rPr lang="uk-UA" sz="3200" dirty="0" err="1" smtClean="0"/>
              <a:t>спогадиів</a:t>
            </a:r>
            <a:r>
              <a:rPr lang="uk-UA" sz="3200" dirty="0" smtClean="0"/>
              <a:t> старожилів села </a:t>
            </a:r>
            <a:r>
              <a:rPr lang="uk-UA" sz="3200" dirty="0" err="1" smtClean="0"/>
              <a:t>Замулинці</a:t>
            </a:r>
            <a:r>
              <a:rPr lang="uk-UA" sz="4400" dirty="0" smtClean="0"/>
              <a:t/>
            </a:r>
            <a:br>
              <a:rPr lang="uk-UA" sz="4400" dirty="0" smtClean="0"/>
            </a:br>
            <a:r>
              <a:rPr lang="de-DE" sz="4400" b="1" dirty="0" smtClean="0"/>
              <a:t/>
            </a:r>
            <a:br>
              <a:rPr lang="de-DE" sz="4400" b="1" dirty="0" smtClean="0"/>
            </a:br>
            <a:endParaRPr lang="de-DE" sz="44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755576" y="548680"/>
            <a:ext cx="7272808" cy="590465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uk-UA" sz="2000" u="sng" dirty="0" err="1" smtClean="0"/>
              <a:t>Лизанчук</a:t>
            </a:r>
            <a:r>
              <a:rPr lang="uk-UA" sz="2000" u="sng" dirty="0" smtClean="0"/>
              <a:t> Марія (1926р.н.) </a:t>
            </a:r>
            <a:r>
              <a:rPr lang="uk-UA" sz="2000" dirty="0" err="1" smtClean="0"/>
              <a:t>-“Відколи</a:t>
            </a:r>
            <a:r>
              <a:rPr lang="uk-UA" sz="2000" dirty="0" smtClean="0"/>
              <a:t> себе </a:t>
            </a:r>
            <a:r>
              <a:rPr lang="uk-UA" sz="2000" dirty="0" err="1" smtClean="0"/>
              <a:t>памятаю</a:t>
            </a:r>
            <a:r>
              <a:rPr lang="uk-UA" sz="2000" dirty="0" smtClean="0"/>
              <a:t>, костел уже діяв. У ньому стояв орган, і служба Божа була дуже урочиста і </a:t>
            </a:r>
            <a:r>
              <a:rPr lang="uk-UA" sz="2000" dirty="0" err="1" smtClean="0"/>
              <a:t>святкова”</a:t>
            </a:r>
            <a:endParaRPr lang="uk-UA" sz="2000" dirty="0" smtClean="0"/>
          </a:p>
          <a:p>
            <a:pPr algn="just"/>
            <a:r>
              <a:rPr lang="uk-UA" sz="2000" u="sng" dirty="0" smtClean="0"/>
              <a:t>Гуменюк Марія (1928р.н.) </a:t>
            </a:r>
            <a:r>
              <a:rPr lang="uk-UA" sz="2000" dirty="0" smtClean="0"/>
              <a:t>– “ У середині костелу була криничка, коли починалася служба Божа набирали в посудину води і ставили біля Христового </a:t>
            </a:r>
            <a:r>
              <a:rPr lang="uk-UA" sz="2000" dirty="0" err="1" smtClean="0"/>
              <a:t>розп</a:t>
            </a:r>
            <a:r>
              <a:rPr lang="en-US" sz="2000" dirty="0" smtClean="0"/>
              <a:t>’</a:t>
            </a:r>
            <a:r>
              <a:rPr lang="uk-UA" sz="2000" dirty="0" err="1" smtClean="0"/>
              <a:t>яття</a:t>
            </a:r>
            <a:r>
              <a:rPr lang="uk-UA" sz="2000" dirty="0" smtClean="0"/>
              <a:t>. Після закінчення молитви кожен підходив і омивав водою на </a:t>
            </a:r>
            <a:r>
              <a:rPr lang="uk-UA" sz="2000" dirty="0" err="1" smtClean="0"/>
              <a:t>розп</a:t>
            </a:r>
            <a:r>
              <a:rPr lang="en-US" sz="2000" dirty="0" smtClean="0"/>
              <a:t>’</a:t>
            </a:r>
            <a:r>
              <a:rPr lang="uk-UA" sz="2000" dirty="0" err="1" smtClean="0"/>
              <a:t>ятті</a:t>
            </a:r>
            <a:r>
              <a:rPr lang="uk-UA" sz="2000" dirty="0" smtClean="0"/>
              <a:t> ноги Ісуса</a:t>
            </a:r>
            <a:r>
              <a:rPr lang="uk-UA" sz="2800" dirty="0" smtClean="0"/>
              <a:t>. </a:t>
            </a:r>
            <a:r>
              <a:rPr lang="uk-UA" sz="2000" dirty="0" smtClean="0"/>
              <a:t>У роки Другої світової війни німці знімали дзвони, щоб переплавляти їх на зброю. Дзвін із костелу </a:t>
            </a:r>
            <a:r>
              <a:rPr lang="uk-UA" sz="2000" dirty="0" err="1" smtClean="0"/>
              <a:t>віряни</a:t>
            </a:r>
            <a:r>
              <a:rPr lang="uk-UA" sz="2000" dirty="0" smtClean="0"/>
              <a:t> сховали в криниці костелу. Після війни </a:t>
            </a:r>
            <a:r>
              <a:rPr lang="uk-UA" sz="2000" dirty="0" err="1" smtClean="0"/>
              <a:t>дзвін-”голосник”</a:t>
            </a:r>
            <a:r>
              <a:rPr lang="uk-UA" sz="2000" dirty="0" smtClean="0"/>
              <a:t> встановили на дзвіниці церкви </a:t>
            </a:r>
            <a:r>
              <a:rPr lang="uk-UA" sz="2000" dirty="0" err="1" smtClean="0"/>
              <a:t>св.Миколая</a:t>
            </a:r>
            <a:r>
              <a:rPr lang="uk-UA" sz="2000" dirty="0" smtClean="0"/>
              <a:t> </a:t>
            </a:r>
            <a:r>
              <a:rPr lang="uk-UA" sz="2000" dirty="0" err="1" smtClean="0"/>
              <a:t>с.Замулинець</a:t>
            </a:r>
            <a:r>
              <a:rPr lang="uk-UA" sz="2000" dirty="0" smtClean="0"/>
              <a:t>, який зберігся до сьогоднішнього </a:t>
            </a:r>
            <a:r>
              <a:rPr lang="uk-UA" sz="2000" dirty="0" err="1" smtClean="0"/>
              <a:t>дня”</a:t>
            </a:r>
            <a:r>
              <a:rPr lang="uk-UA" sz="2000" dirty="0" smtClean="0"/>
              <a:t>.</a:t>
            </a:r>
          </a:p>
          <a:p>
            <a:pPr algn="just"/>
            <a:r>
              <a:rPr lang="uk-UA" sz="2000" u="sng" dirty="0" err="1" smtClean="0"/>
              <a:t>Кречко</a:t>
            </a:r>
            <a:r>
              <a:rPr lang="uk-UA" sz="2000" u="sng" dirty="0" smtClean="0"/>
              <a:t> Марія (1944р.н.) </a:t>
            </a:r>
            <a:r>
              <a:rPr lang="uk-UA" sz="2000" dirty="0" smtClean="0"/>
              <a:t>– У кінці 40-х років </a:t>
            </a:r>
            <a:r>
              <a:rPr lang="uk-UA" sz="2000" dirty="0" err="1" smtClean="0"/>
              <a:t>ХХст</a:t>
            </a:r>
            <a:r>
              <a:rPr lang="uk-UA" sz="2000" dirty="0" smtClean="0"/>
              <a:t>. костел перетворили на склад зернових культур. У 50-х роках комуністи зірвали із костелу хрест, який за переказами кинули у </a:t>
            </a:r>
            <a:r>
              <a:rPr lang="uk-UA" sz="2000" dirty="0" err="1" smtClean="0"/>
              <a:t>р.Прут</a:t>
            </a:r>
            <a:r>
              <a:rPr lang="uk-UA" sz="2000" dirty="0" smtClean="0"/>
              <a:t>. У цей час костел переобладнали під шкільне приміщення.</a:t>
            </a:r>
          </a:p>
          <a:p>
            <a:pPr algn="just"/>
            <a:r>
              <a:rPr lang="uk-UA" sz="2000" u="sng" dirty="0" err="1" smtClean="0"/>
              <a:t>Лесюк</a:t>
            </a:r>
            <a:r>
              <a:rPr lang="uk-UA" sz="2000" u="sng" dirty="0" smtClean="0"/>
              <a:t> Дмитро </a:t>
            </a:r>
            <a:r>
              <a:rPr lang="uk-UA" sz="2000" dirty="0" smtClean="0"/>
              <a:t>– </a:t>
            </a:r>
            <a:r>
              <a:rPr lang="uk-UA" sz="2000" dirty="0" err="1" smtClean="0"/>
              <a:t>“Порядок</a:t>
            </a:r>
            <a:r>
              <a:rPr lang="uk-UA" sz="2000" dirty="0" smtClean="0"/>
              <a:t> у костелі тримали </a:t>
            </a:r>
            <a:r>
              <a:rPr lang="uk-UA" sz="2000" dirty="0" err="1" smtClean="0"/>
              <a:t>матечки</a:t>
            </a:r>
            <a:r>
              <a:rPr lang="uk-UA" sz="2000" dirty="0" smtClean="0"/>
              <a:t> (польські монашки). Одна з них була дуже маленька на зріст, її називали </a:t>
            </a:r>
            <a:r>
              <a:rPr lang="uk-UA" sz="2000" dirty="0" err="1" smtClean="0"/>
              <a:t>“Сіропа”</a:t>
            </a:r>
            <a:r>
              <a:rPr lang="uk-UA" sz="2000" dirty="0" smtClean="0"/>
              <a:t>. Вона скликала сільських дітей, щоб допомогти у прибиранні костелу, а потім за зроблену роботу дозволяла вилізти на хори, попробувати грати на </a:t>
            </a:r>
            <a:r>
              <a:rPr lang="uk-UA" sz="2000" dirty="0" err="1" smtClean="0"/>
              <a:t>органі”</a:t>
            </a:r>
            <a:r>
              <a:rPr lang="uk-UA" sz="2000" dirty="0" smtClean="0"/>
              <a:t>.</a:t>
            </a:r>
          </a:p>
          <a:p>
            <a:pPr algn="just"/>
            <a:r>
              <a:rPr lang="uk-UA" sz="2000" u="sng" dirty="0" err="1" smtClean="0"/>
              <a:t>Луканюк</a:t>
            </a:r>
            <a:r>
              <a:rPr lang="uk-UA" sz="2000" u="sng" dirty="0" smtClean="0"/>
              <a:t> Марія (1926р.н.)</a:t>
            </a:r>
            <a:r>
              <a:rPr lang="uk-UA" sz="2000" dirty="0" smtClean="0"/>
              <a:t>– </a:t>
            </a:r>
            <a:r>
              <a:rPr lang="uk-UA" sz="2000" dirty="0" err="1" smtClean="0"/>
              <a:t>“Матечки</a:t>
            </a:r>
            <a:r>
              <a:rPr lang="uk-UA" sz="2000" dirty="0" smtClean="0"/>
              <a:t> багато помагали людям села з вихованням дітей. За нами там дивились, годували. По-моєму, люди щось за те давали </a:t>
            </a:r>
            <a:r>
              <a:rPr lang="uk-UA" sz="2000" dirty="0" err="1" smtClean="0"/>
              <a:t>матечкам</a:t>
            </a:r>
            <a:r>
              <a:rPr lang="uk-UA" sz="2000" dirty="0" smtClean="0"/>
              <a:t>. Люди жили в селі дружно.</a:t>
            </a:r>
          </a:p>
          <a:p>
            <a:pPr algn="just"/>
            <a:r>
              <a:rPr lang="uk-UA" sz="2000" dirty="0" smtClean="0"/>
              <a:t>Після війни орган з костелу вивезли за вказівкою </a:t>
            </a:r>
            <a:r>
              <a:rPr lang="uk-UA" sz="2000" dirty="0" err="1" smtClean="0"/>
              <a:t>Туранського</a:t>
            </a:r>
            <a:r>
              <a:rPr lang="uk-UA" sz="2000" dirty="0" smtClean="0"/>
              <a:t>, який був на той час великим начальником в районі.</a:t>
            </a:r>
          </a:p>
          <a:p>
            <a:pPr algn="just"/>
            <a:r>
              <a:rPr lang="uk-UA" sz="2000" dirty="0" smtClean="0"/>
              <a:t> </a:t>
            </a:r>
            <a:endParaRPr lang="de-DE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404664"/>
            <a:ext cx="4536504" cy="5976664"/>
          </a:xfrm>
        </p:spPr>
        <p:txBody>
          <a:bodyPr/>
          <a:lstStyle/>
          <a:p>
            <a:r>
              <a:rPr lang="uk-UA" sz="1800" dirty="0" smtClean="0"/>
              <a:t>Важливу та документальну інформацію про функціонування костелу надала Чернецька Ярослава Дмитрівна1958 </a:t>
            </a:r>
            <a:r>
              <a:rPr lang="uk-UA" sz="1800" dirty="0" err="1" smtClean="0"/>
              <a:t>р.н</a:t>
            </a:r>
            <a:r>
              <a:rPr lang="uk-UA" sz="1800" dirty="0" smtClean="0"/>
              <a:t>. (дочка Дмитерко Анни).  Завдяки збереженій </a:t>
            </a:r>
            <a:r>
              <a:rPr lang="uk-UA" sz="1800" dirty="0" err="1" smtClean="0"/>
              <a:t>пам</a:t>
            </a:r>
            <a:r>
              <a:rPr lang="en-US" sz="1800" dirty="0" smtClean="0"/>
              <a:t>’</a:t>
            </a:r>
            <a:r>
              <a:rPr lang="uk-UA" sz="1800" dirty="0" smtClean="0"/>
              <a:t>ятці першої комуни Дмитерко Анни 1922р.н. дізналися, що костел у селі був філіальним, службу правив ксьондз  </a:t>
            </a:r>
            <a:r>
              <a:rPr lang="uk-UA" sz="1800" dirty="0" err="1" smtClean="0"/>
              <a:t>Розлепіло</a:t>
            </a:r>
            <a:r>
              <a:rPr lang="uk-UA" sz="1800" dirty="0" smtClean="0"/>
              <a:t>, який приїздив із </a:t>
            </a:r>
            <a:r>
              <a:rPr lang="uk-UA" sz="1800" dirty="0" err="1" smtClean="0"/>
              <a:t>смт</a:t>
            </a:r>
            <a:r>
              <a:rPr lang="uk-UA" sz="1800" dirty="0" smtClean="0"/>
              <a:t>. </a:t>
            </a:r>
            <a:r>
              <a:rPr lang="uk-UA" sz="1800" dirty="0" err="1" smtClean="0"/>
              <a:t>Заболотова</a:t>
            </a:r>
            <a:r>
              <a:rPr lang="uk-UA" sz="1800" dirty="0" smtClean="0"/>
              <a:t> </a:t>
            </a:r>
            <a:r>
              <a:rPr lang="uk-UA" sz="1800" dirty="0" err="1" smtClean="0"/>
              <a:t>Снятинського</a:t>
            </a:r>
            <a:r>
              <a:rPr lang="uk-UA" sz="1800" dirty="0" smtClean="0"/>
              <a:t> району.</a:t>
            </a:r>
          </a:p>
          <a:p>
            <a:r>
              <a:rPr lang="uk-UA" sz="1800" dirty="0" smtClean="0"/>
              <a:t>Перші прихожани – Чернецькі Мар</a:t>
            </a:r>
            <a:r>
              <a:rPr lang="en-US" sz="1800" dirty="0" smtClean="0"/>
              <a:t>’</a:t>
            </a:r>
            <a:r>
              <a:rPr lang="uk-UA" sz="1800" dirty="0" err="1" smtClean="0"/>
              <a:t>ян</a:t>
            </a:r>
            <a:r>
              <a:rPr lang="uk-UA" sz="1800" dirty="0" smtClean="0"/>
              <a:t> 1888р.н. та  Стефанія 1899р.н.</a:t>
            </a:r>
          </a:p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60032" y="332657"/>
            <a:ext cx="428396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err="1" smtClean="0"/>
              <a:t>Білейчук</a:t>
            </a:r>
            <a:r>
              <a:rPr lang="uk-UA" dirty="0" smtClean="0"/>
              <a:t> Марія пригадала, що приміщення було побудоване із цегли під розшивку. Служба проходила один раз у два тижні. Костел відвідували люди із навколишніх сіл та </a:t>
            </a:r>
            <a:r>
              <a:rPr lang="uk-UA" dirty="0" err="1" smtClean="0"/>
              <a:t>Заболотова</a:t>
            </a:r>
            <a:r>
              <a:rPr lang="uk-UA" dirty="0" smtClean="0"/>
              <a:t>. За костелом доглядало три монашки, які займалися навчанням сільських дітей. Святі ікони та багато зелені (</a:t>
            </a:r>
            <a:r>
              <a:rPr lang="uk-UA" dirty="0" err="1" smtClean="0"/>
              <a:t>букшпани</a:t>
            </a:r>
            <a:r>
              <a:rPr lang="uk-UA" dirty="0" smtClean="0"/>
              <a:t>) прикрашали святиню. Десь приблизно в 1947-1948р.р. радянська влада забрала костел під свій контроль.</a:t>
            </a:r>
          </a:p>
          <a:p>
            <a:r>
              <a:rPr lang="uk-UA" dirty="0" smtClean="0"/>
              <a:t> У родині </a:t>
            </a:r>
            <a:r>
              <a:rPr lang="uk-UA" dirty="0" err="1" smtClean="0"/>
              <a:t>Рутковських</a:t>
            </a:r>
            <a:r>
              <a:rPr lang="uk-UA" dirty="0" smtClean="0"/>
              <a:t> збереглися частково стації хресної дороги</a:t>
            </a:r>
          </a:p>
          <a:p>
            <a:r>
              <a:rPr lang="uk-UA" dirty="0" smtClean="0"/>
              <a:t>  </a:t>
            </a:r>
            <a:endParaRPr lang="uk-UA" dirty="0"/>
          </a:p>
        </p:txBody>
      </p:sp>
      <p:pic>
        <p:nvPicPr>
          <p:cNvPr id="1026" name="Picture 2" descr="C:\Users\usser\Desktop\20160325_1506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4454352"/>
            <a:ext cx="1944216" cy="2297312"/>
          </a:xfrm>
          <a:prstGeom prst="rect">
            <a:avLst/>
          </a:prstGeom>
          <a:noFill/>
        </p:spPr>
      </p:pic>
      <p:pic>
        <p:nvPicPr>
          <p:cNvPr id="1027" name="Picture 3" descr="C:\Users\usser\Desktop\20160325_1513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4437112"/>
            <a:ext cx="1825449" cy="2232248"/>
          </a:xfrm>
          <a:prstGeom prst="rect">
            <a:avLst/>
          </a:prstGeom>
          <a:noFill/>
        </p:spPr>
      </p:pic>
      <p:pic>
        <p:nvPicPr>
          <p:cNvPr id="6" name="Picture 2" descr="C:\Users\usser\Desktop\скановане\IMG (8)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645024"/>
            <a:ext cx="2051720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332656"/>
            <a:ext cx="7772400" cy="792088"/>
          </a:xfrm>
        </p:spPr>
        <p:txBody>
          <a:bodyPr/>
          <a:lstStyle/>
          <a:p>
            <a:pPr algn="ctr"/>
            <a:r>
              <a:rPr lang="ru-RU" sz="4800" dirty="0" err="1" smtClean="0"/>
              <a:t>Віднайдені</a:t>
            </a:r>
            <a:r>
              <a:rPr lang="ru-RU" sz="4800" dirty="0" smtClean="0"/>
              <a:t> </a:t>
            </a:r>
            <a:r>
              <a:rPr lang="ru-RU" sz="4800" dirty="0" err="1" smtClean="0"/>
              <a:t>пам</a:t>
            </a:r>
            <a:r>
              <a:rPr lang="en-US" sz="4800" dirty="0" smtClean="0"/>
              <a:t>’</a:t>
            </a:r>
            <a:r>
              <a:rPr lang="ru-RU" sz="4800" dirty="0" err="1" smtClean="0"/>
              <a:t>ятки</a:t>
            </a:r>
            <a:r>
              <a:rPr lang="ru-RU" sz="4800" dirty="0" smtClean="0"/>
              <a:t> костелу</a:t>
            </a:r>
            <a:endParaRPr lang="ru-RU" sz="4800" dirty="0"/>
          </a:p>
        </p:txBody>
      </p:sp>
      <p:pic>
        <p:nvPicPr>
          <p:cNvPr id="1026" name="Picture 2" descr="C:\Users\usser\Desktop\Новая папка\SAM_24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052736"/>
            <a:ext cx="2664296" cy="2952328"/>
          </a:xfrm>
          <a:prstGeom prst="rect">
            <a:avLst/>
          </a:prstGeom>
          <a:noFill/>
        </p:spPr>
      </p:pic>
      <p:pic>
        <p:nvPicPr>
          <p:cNvPr id="1027" name="Picture 3" descr="C:\Users\usser\Desktop\Новая папка\SAM_24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1052736"/>
            <a:ext cx="2520280" cy="3024336"/>
          </a:xfrm>
          <a:prstGeom prst="rect">
            <a:avLst/>
          </a:prstGeom>
          <a:noFill/>
        </p:spPr>
      </p:pic>
      <p:pic>
        <p:nvPicPr>
          <p:cNvPr id="1028" name="Picture 4" descr="C:\Users\usser\Desktop\Новая папка\SAM_24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1052736"/>
            <a:ext cx="2664296" cy="302433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1520" y="4077072"/>
            <a:ext cx="2915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Образ </a:t>
            </a:r>
            <a:r>
              <a:rPr lang="ru-RU" dirty="0" err="1" smtClean="0"/>
              <a:t>Божої</a:t>
            </a:r>
            <a:r>
              <a:rPr lang="ru-RU" dirty="0" smtClean="0"/>
              <a:t> </a:t>
            </a:r>
            <a:r>
              <a:rPr lang="ru-RU" dirty="0" err="1" smtClean="0"/>
              <a:t>Матері</a:t>
            </a:r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59832" y="4149080"/>
            <a:ext cx="2952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Статуя </a:t>
            </a:r>
            <a:r>
              <a:rPr lang="ru-RU" dirty="0" err="1" smtClean="0"/>
              <a:t>Божої</a:t>
            </a:r>
            <a:r>
              <a:rPr lang="ru-RU" dirty="0" smtClean="0"/>
              <a:t> </a:t>
            </a:r>
            <a:r>
              <a:rPr lang="ru-RU" dirty="0" err="1" smtClean="0"/>
              <a:t>Матері</a:t>
            </a:r>
            <a:endParaRPr lang="uk-UA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012160" y="4221088"/>
            <a:ext cx="2732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Римо-католицька</a:t>
            </a:r>
            <a:r>
              <a:rPr lang="ru-RU" dirty="0" smtClean="0"/>
              <a:t> </a:t>
            </a:r>
            <a:r>
              <a:rPr lang="ru-RU" dirty="0" err="1" smtClean="0"/>
              <a:t>Біблія</a:t>
            </a:r>
            <a:endParaRPr lang="uk-UA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51520" y="4934294"/>
            <a:ext cx="482453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 нашого часу костел не зберігся в первинному вигляді.</a:t>
            </a:r>
            <a:endParaRPr kumimoji="0" lang="uk-UA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1970 році добудовано приміщення школи, яка стала середньою.</a:t>
            </a:r>
            <a:endParaRPr kumimoji="0" lang="uk-UA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даний момент у колишньому приміщенні костелу розташована шкільна їдальня, кабінет англійської мови. Другий поверх приміщення обладнано під спортзал, кабінет образотворчого мистецтва, архів школи. 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usser\Desktop\Архітектура села\IMG_254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4725144"/>
            <a:ext cx="3168352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ама 2\анімація\flower0283119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3140968"/>
            <a:ext cx="2699792" cy="3505200"/>
          </a:xfrm>
          <a:prstGeom prst="rect">
            <a:avLst/>
          </a:prstGeom>
          <a:noFill/>
        </p:spPr>
      </p:pic>
      <p:sp>
        <p:nvSpPr>
          <p:cNvPr id="4" name="Текст 3"/>
          <p:cNvSpPr txBox="1">
            <a:spLocks/>
          </p:cNvSpPr>
          <p:nvPr/>
        </p:nvSpPr>
        <p:spPr>
          <a:xfrm>
            <a:off x="899592" y="2060848"/>
            <a:ext cx="5400600" cy="1584176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uk-UA" sz="96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Спогади</a:t>
            </a:r>
            <a:r>
              <a:rPr kumimoji="0" lang="uk-UA" sz="9600" b="0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старожилів: </a:t>
            </a:r>
            <a:r>
              <a:rPr kumimoji="0" lang="uk-UA" sz="9600" b="0" i="0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Лизанчук</a:t>
            </a:r>
            <a:r>
              <a:rPr kumimoji="0" lang="uk-UA" sz="96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Марії(1926р.н.)</a:t>
            </a:r>
            <a:r>
              <a:rPr lang="uk-UA" sz="9600" noProof="0" dirty="0" smtClean="0"/>
              <a:t>, </a:t>
            </a:r>
            <a:r>
              <a:rPr kumimoji="0" lang="uk-UA" sz="96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Гуменюк </a:t>
            </a:r>
            <a:r>
              <a:rPr kumimoji="0" lang="uk-UA" sz="9600" b="0" i="0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Маріі</a:t>
            </a:r>
            <a:r>
              <a:rPr kumimoji="0" lang="uk-UA" sz="96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(1928р.н.), </a:t>
            </a:r>
            <a:r>
              <a:rPr kumimoji="0" lang="uk-UA" sz="9600" b="0" i="0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Кречко</a:t>
            </a:r>
            <a:r>
              <a:rPr kumimoji="0" lang="uk-UA" sz="96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Марії (1944р.н.) </a:t>
            </a:r>
            <a:r>
              <a:rPr lang="uk-UA" sz="9600" noProof="0" dirty="0" smtClean="0"/>
              <a:t>,</a:t>
            </a:r>
            <a:r>
              <a:rPr kumimoji="0" lang="uk-UA" sz="9600" b="0" i="0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Лесюк</a:t>
            </a:r>
            <a:r>
              <a:rPr lang="uk-UA" sz="9600" dirty="0" smtClean="0"/>
              <a:t>а </a:t>
            </a:r>
            <a:r>
              <a:rPr kumimoji="0" lang="uk-UA" sz="96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Дмитра, </a:t>
            </a:r>
            <a:r>
              <a:rPr kumimoji="0" lang="uk-UA" sz="9600" b="0" i="0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Луканюк</a:t>
            </a:r>
            <a:r>
              <a:rPr kumimoji="0" lang="uk-UA" sz="96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Марії (1926р.н.)</a:t>
            </a:r>
            <a:r>
              <a:rPr lang="uk-UA" sz="9600" dirty="0" smtClean="0"/>
              <a:t>, </a:t>
            </a:r>
            <a:r>
              <a:rPr lang="uk-UA" sz="9600" dirty="0" err="1" smtClean="0"/>
              <a:t>Білейчук</a:t>
            </a:r>
            <a:r>
              <a:rPr lang="uk-UA" sz="9600" dirty="0" smtClean="0"/>
              <a:t> Марії, Чернецької Ярослави(1958р.н).</a:t>
            </a:r>
            <a:endParaRPr kumimoji="0" lang="uk-UA" sz="9600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uk-UA" sz="9600" dirty="0" smtClean="0"/>
              <a:t>Архівні дані Коломийського деканату.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uk-UA" sz="96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Духовні </a:t>
            </a:r>
            <a:r>
              <a:rPr kumimoji="0" lang="uk-UA" sz="9600" b="0" i="0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пам</a:t>
            </a:r>
            <a:r>
              <a:rPr kumimoji="0" lang="en-US" sz="96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’</a:t>
            </a:r>
            <a:r>
              <a:rPr kumimoji="0" lang="uk-UA" sz="96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ятки</a:t>
            </a:r>
            <a:r>
              <a:rPr lang="uk-UA" sz="9600" dirty="0" smtClean="0"/>
              <a:t>.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uk-UA" sz="9600" dirty="0" smtClean="0"/>
              <a:t>Фотографії із сімейних архівів.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uk-UA" sz="9600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uk-UA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de-DE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Список використаних джерел: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862</TotalTime>
  <Words>690</Words>
  <Application>Microsoft Office PowerPoint</Application>
  <PresentationFormat>Экран (4:3)</PresentationFormat>
  <Paragraphs>55</Paragraphs>
  <Slides>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Тема проекту: Маловідома громадськості культова споруда с.Замулинець – костел. Мета проекту: </vt:lpstr>
      <vt:lpstr> </vt:lpstr>
      <vt:lpstr> Із віднайдених записів Дмитерка Василя Дмитровича 1910 року народження з’ясували, що на кошти панів-поляків та римо-католиків, які мали двори в Замулинцях і Семаківцях у 1913 році розпочалось будівництво костелу у с. Замулинцях, а осв’ячення і відкриття відбулося у 1926 році. Проект будівлі створили інженери з Варшави і Познані. Навпроти костелу була капличка та дзвіниця із дзвоном.</vt:lpstr>
      <vt:lpstr>Із спогадиів старожилів села Замулинці  </vt:lpstr>
      <vt:lpstr>Презентация PowerPoint</vt:lpstr>
      <vt:lpstr>Віднайдені пам’ятки костелу</vt:lpstr>
      <vt:lpstr>Список використаних джерел: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Mein Dorf</dc:title>
  <dc:creator>Вася</dc:creator>
  <cp:lastModifiedBy>user</cp:lastModifiedBy>
  <cp:revision>165</cp:revision>
  <dcterms:created xsi:type="dcterms:W3CDTF">2011-05-09T12:24:15Z</dcterms:created>
  <dcterms:modified xsi:type="dcterms:W3CDTF">2016-04-24T18:51:47Z</dcterms:modified>
</cp:coreProperties>
</file>