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" initials="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4" autoAdjust="0"/>
  </p:normalViewPr>
  <p:slideViewPr>
    <p:cSldViewPr>
      <p:cViewPr>
        <p:scale>
          <a:sx n="74" d="100"/>
          <a:sy n="74" d="100"/>
        </p:scale>
        <p:origin x="-261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05ACF-63E8-4B30-9A0A-51448D4E3D48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3DAA9-44C5-4A3B-AC6E-3DE42BC05E0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8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3DAA9-44C5-4A3B-AC6E-3DE42BC05E0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1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1A8B-1766-42C0-9DC5-31979757D994}" type="datetimeFigureOut">
              <a:rPr lang="uk-UA" smtClean="0"/>
              <a:pPr/>
              <a:t>06.07.2016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7CA3BB-F209-49CE-812F-F1D1538AE6C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1A8B-1766-42C0-9DC5-31979757D994}" type="datetimeFigureOut">
              <a:rPr lang="uk-UA" smtClean="0"/>
              <a:pPr/>
              <a:t>06.07.2016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A3BB-F209-49CE-812F-F1D1538AE6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1A8B-1766-42C0-9DC5-31979757D994}" type="datetimeFigureOut">
              <a:rPr lang="uk-UA" smtClean="0"/>
              <a:pPr/>
              <a:t>06.07.2016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A3BB-F209-49CE-812F-F1D1538AE6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661A8B-1766-42C0-9DC5-31979757D994}" type="datetimeFigureOut">
              <a:rPr lang="uk-UA" smtClean="0"/>
              <a:pPr/>
              <a:t>06.07.2016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7CA3BB-F209-49CE-812F-F1D1538AE6C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1A8B-1766-42C0-9DC5-31979757D994}" type="datetimeFigureOut">
              <a:rPr lang="uk-UA" smtClean="0"/>
              <a:pPr/>
              <a:t>06.07.2016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A3BB-F209-49CE-812F-F1D1538AE6C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1A8B-1766-42C0-9DC5-31979757D994}" type="datetimeFigureOut">
              <a:rPr lang="uk-UA" smtClean="0"/>
              <a:pPr/>
              <a:t>06.07.2016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A3BB-F209-49CE-812F-F1D1538AE6C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A3BB-F209-49CE-812F-F1D1538AE6C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1A8B-1766-42C0-9DC5-31979757D994}" type="datetimeFigureOut">
              <a:rPr lang="uk-UA" smtClean="0"/>
              <a:pPr/>
              <a:t>06.07.2016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1A8B-1766-42C0-9DC5-31979757D994}" type="datetimeFigureOut">
              <a:rPr lang="uk-UA" smtClean="0"/>
              <a:pPr/>
              <a:t>06.07.2016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A3BB-F209-49CE-812F-F1D1538AE6C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1A8B-1766-42C0-9DC5-31979757D994}" type="datetimeFigureOut">
              <a:rPr lang="uk-UA" smtClean="0"/>
              <a:pPr/>
              <a:t>06.07.2016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A3BB-F209-49CE-812F-F1D1538AE6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661A8B-1766-42C0-9DC5-31979757D994}" type="datetimeFigureOut">
              <a:rPr lang="uk-UA" smtClean="0"/>
              <a:pPr/>
              <a:t>06.07.2016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7CA3BB-F209-49CE-812F-F1D1538AE6C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1A8B-1766-42C0-9DC5-31979757D994}" type="datetimeFigureOut">
              <a:rPr lang="uk-UA" smtClean="0"/>
              <a:pPr/>
              <a:t>06.07.2016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7CA3BB-F209-49CE-812F-F1D1538AE6C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661A8B-1766-42C0-9DC5-31979757D994}" type="datetimeFigureOut">
              <a:rPr lang="uk-UA" smtClean="0"/>
              <a:pPr/>
              <a:t>06.07.2016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7CA3BB-F209-49CE-812F-F1D1538AE6C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oshistory.kl.com.u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Дикий Сад\ЮрЛи\Нова доба 2016\Церковь 58-го ППП\0_35516_224a4ab2_orig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2348">
            <a:off x="854450" y="4099750"/>
            <a:ext cx="3359897" cy="237642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D:\Дикий Сад\ЮрЛи\Нова доба 2016\паспорта\Фотографии для галереи\Магометанская мечеть (2)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285860"/>
            <a:ext cx="1701018" cy="25368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D:\Дикий Сад\ЮрЛи\Нова доба 2016\паспорта\Фотографии для галереи\Адмиралтейский собор (9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1372">
            <a:off x="3394667" y="504299"/>
            <a:ext cx="3173729" cy="24088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D:\Дикий Сад\ЮрЛи\Нова доба 2016\паспорта\Фотографии для галереи\Старая синагога в г. Николаеве. Главный фасад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1885">
            <a:off x="4682033" y="3837202"/>
            <a:ext cx="3915612" cy="23542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D:\Дикий Сад\ЮрЛи\Нова доба 2016\паспорта\Фотографии для галереи\Святодухівська церква (2).jpg"/>
          <p:cNvPicPr>
            <a:picLocks noChangeAspect="1" noChangeArrowheads="1"/>
          </p:cNvPicPr>
          <p:nvPr/>
        </p:nvPicPr>
        <p:blipFill>
          <a:blip r:embed="rId6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0855">
            <a:off x="564289" y="424945"/>
            <a:ext cx="2453772" cy="34805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143380"/>
            <a:ext cx="8305800" cy="1428760"/>
          </a:xfrm>
        </p:spPr>
        <p:txBody>
          <a:bodyPr/>
          <a:lstStyle/>
          <a:p>
            <a:r>
              <a:rPr lang="uk-UA" sz="32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(реєстр зруйнованих у радянський період культових споруд м. Миколаєва)</a:t>
            </a:r>
            <a:endParaRPr lang="uk-UA" sz="3200" b="1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3643338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sz="5400" b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SOS</a:t>
            </a:r>
            <a:r>
              <a:rPr sz="54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! </a:t>
            </a: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Історична пам’ятка</a:t>
            </a:r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uk-UA" b="1" dirty="0" smtClean="0">
                <a:latin typeface="Cambria Math" pitchFamily="18" charset="0"/>
                <a:ea typeface="Cambria Math" pitchFamily="18" charset="0"/>
              </a:rPr>
            </a:br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uk-UA" b="1" dirty="0" smtClean="0">
                <a:latin typeface="Cambria Math" pitchFamily="18" charset="0"/>
                <a:ea typeface="Cambria Math" pitchFamily="18" charset="0"/>
              </a:rPr>
            </a:br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uk-UA" b="1" dirty="0" smtClean="0">
                <a:latin typeface="Cambria Math" pitchFamily="18" charset="0"/>
                <a:ea typeface="Cambria Math" pitchFamily="18" charset="0"/>
              </a:rPr>
            </a:br>
            <a:r>
              <a:rPr lang="uk-UA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“Зруйнована</a:t>
            </a:r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 віра – розтрощена </a:t>
            </a:r>
            <a:r>
              <a:rPr lang="uk-UA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пам’ять”</a:t>
            </a:r>
            <a:endParaRPr lang="uk-U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642918"/>
            <a:ext cx="3619526" cy="24975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500438"/>
            <a:ext cx="3878063" cy="25853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642918"/>
            <a:ext cx="4215358" cy="27146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643314"/>
            <a:ext cx="3800566" cy="272391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1928802"/>
            <a:ext cx="5475748" cy="38521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80528" y="1340768"/>
            <a:ext cx="5040560" cy="5517232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endParaRPr lang="uk-U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uk-UA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Усвідомлення жителями м. Миколаєва необхідності збереження історичних і культурних пам’яток через призму розкриття зруйнованих культових споруд міста;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uk-UA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Стимулювання інтересу місцевої громади до проблеми збереження існуючих релігійних споруд;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uk-UA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Розкриття проблеми руйнування культурно – духовних цінностей у 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XX</a:t>
            </a:r>
            <a:r>
              <a:rPr lang="uk-UA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сторіччі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uk-UA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Прищеплення молоді толерантного відношення до різних конфесій та розуміння необхідності збереження духовної спадщини народів, які проживали на території міста Миколаєва у контексті </a:t>
            </a:r>
            <a:r>
              <a:rPr lang="uk-UA" sz="18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uk-UA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олікультурності</a:t>
            </a:r>
            <a:r>
              <a:rPr lang="uk-UA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1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uk-UA" sz="8800" b="1" u="sng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Мета проекту:</a:t>
            </a:r>
            <a:endParaRPr lang="ru-RU" sz="8800" b="1" u="sng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24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71600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</a:t>
            </a:r>
            <a:r>
              <a:rPr lang="uk-UA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часники проекту об’єдналися у 7 груп, за інтересами та проводили дослідження культових споруд за </a:t>
            </a:r>
            <a:r>
              <a:rPr lang="uk-UA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uk-UA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лгоритмом:</a:t>
            </a: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91082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Культова споруда зникла з мапи міста;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Пошук джерел інформації за краєзнавчими матеріалами, в інтернет – ресурсах;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Зустріч з мешканцями міста, які пам’ятають зниклі споруди з власних спогадів й унікальних свідчень минулого;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Складання паспортів на зниклі релігійні пам’ятки;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Оформлення результатів дослідження у формі презентації та представлення її в Миколаївському Юридичному ліцеї;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Створення </a:t>
            </a:r>
            <a:r>
              <a:rPr lang="uk-UA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інтернет–сайту</a:t>
            </a: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для збереження пам’яті про зруйновані об’єкти: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http://soshistory.kl.com.ua</a:t>
            </a: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Розробка та розповсюдження буклетів й листівок, які висвітлюють інформацію про забуті установи м. Миколаєва у рамках міського проекту, присвяченого 25 - й річниці незалежності України «Моя країна – Україна!» 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lum brigh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38064" y="-752301"/>
            <a:ext cx="6102073" cy="83210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701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7620">
            <a:off x="291545" y="2339895"/>
            <a:ext cx="5905151" cy="406437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3420">
            <a:off x="433853" y="384702"/>
            <a:ext cx="5887464" cy="346979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969" y="2852936"/>
            <a:ext cx="6318435" cy="363895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15522" y="115920"/>
            <a:ext cx="3043107" cy="38038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58483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357166"/>
            <a:ext cx="3528392" cy="56112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ПАМ’ЯТАЙМО</a:t>
            </a:r>
            <a:endParaRPr lang="ru-RU" sz="4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857752" y="857232"/>
            <a:ext cx="3816424" cy="576064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Стан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нашого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довкілля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історичної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культурної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спадщини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формує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його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неповторний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соціокультурний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образ, є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важливим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обов’язком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кожного, а не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лише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влади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Дослідження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проблем,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пов’язаних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із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культурною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спадщиною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дає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змогу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визначати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, як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приймаються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рішення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впливають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її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долю,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організувати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необхідну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важливу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для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громади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діяльність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спричиняючи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позитивні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зміни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її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історичному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середовищі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робить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його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привабливим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для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туристів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 descr="D:\Дикий Сад\ЮрЛи\Нова доба 2016\Ал. Невского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3929090" cy="597511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87927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283</TotalTime>
  <Words>256</Words>
  <Application>Microsoft Office PowerPoint</Application>
  <PresentationFormat>Екран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Бумажная</vt:lpstr>
      <vt:lpstr>    SOS! Історична пам’ятка   “Зруйнована віра – розтрощена пам’ять”</vt:lpstr>
      <vt:lpstr>Презентація PowerPoint</vt:lpstr>
      <vt:lpstr>Мета проекту:</vt:lpstr>
      <vt:lpstr> Учасники проекту об’єдналися у 7 груп, за інтересами та проводили дослідження культових споруд за алгоритмом:</vt:lpstr>
      <vt:lpstr>Презентація PowerPoint</vt:lpstr>
      <vt:lpstr>Презентація PowerPoint</vt:lpstr>
      <vt:lpstr>ПАМ’ЯТАЙМО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SOS! Історична пам’ятка “Зруйнована віра – розтрощена пам’ять”</dc:title>
  <dc:creator>Директор</dc:creator>
  <cp:lastModifiedBy>olevch</cp:lastModifiedBy>
  <cp:revision>32</cp:revision>
  <dcterms:created xsi:type="dcterms:W3CDTF">2016-04-26T12:22:55Z</dcterms:created>
  <dcterms:modified xsi:type="dcterms:W3CDTF">2016-07-06T08:54:15Z</dcterms:modified>
</cp:coreProperties>
</file>