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7"/>
  </p:notesMasterIdLst>
  <p:sldIdLst>
    <p:sldId id="256" r:id="rId3"/>
    <p:sldId id="257" r:id="rId4"/>
    <p:sldId id="258" r:id="rId5"/>
    <p:sldId id="260" r:id="rId6"/>
    <p:sldId id="262" r:id="rId7"/>
    <p:sldId id="261" r:id="rId8"/>
    <p:sldId id="259" r:id="rId9"/>
    <p:sldId id="263" r:id="rId10"/>
    <p:sldId id="264" r:id="rId11"/>
    <p:sldId id="265" r:id="rId12"/>
    <p:sldId id="266" r:id="rId13"/>
    <p:sldId id="269" r:id="rId14"/>
    <p:sldId id="267" r:id="rId15"/>
    <p:sldId id="270" r:id="rId16"/>
    <p:sldId id="271" r:id="rId17"/>
    <p:sldId id="272" r:id="rId18"/>
    <p:sldId id="273" r:id="rId19"/>
    <p:sldId id="274" r:id="rId20"/>
    <p:sldId id="275" r:id="rId21"/>
    <p:sldId id="278" r:id="rId22"/>
    <p:sldId id="276" r:id="rId23"/>
    <p:sldId id="277" r:id="rId24"/>
    <p:sldId id="280" r:id="rId25"/>
    <p:sldId id="279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132B"/>
    <a:srgbClr val="ECECEC"/>
    <a:srgbClr val="F95900"/>
    <a:srgbClr val="E9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62" autoAdjust="0"/>
    <p:restoredTop sz="93178" autoAdjust="0"/>
  </p:normalViewPr>
  <p:slideViewPr>
    <p:cSldViewPr snapToGrid="0">
      <p:cViewPr varScale="1">
        <p:scale>
          <a:sx n="85" d="100"/>
          <a:sy n="85" d="100"/>
        </p:scale>
        <p:origin x="126" y="4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ADADED-6387-4AA4-9C96-3167FE98082E}" type="datetimeFigureOut">
              <a:rPr lang="ru-RU" smtClean="0"/>
              <a:t>12.04.2019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9707F2-05A2-4F05-9D95-20A6F026EA65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0864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59978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9707F2-05A2-4F05-9D95-20A6F026EA65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6056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5F85-9334-4000-BFCF-2CCA15AD58CB}" type="datetimeFigureOut">
              <a:rPr lang="ru-RU" smtClean="0"/>
              <a:t>12.04.2019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47E43-B1C2-4B17-B5F0-CABA3AFE39C7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6515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5F85-9334-4000-BFCF-2CCA15AD58CB}" type="datetimeFigureOut">
              <a:rPr lang="ru-RU" smtClean="0"/>
              <a:t>12.04.2019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47E43-B1C2-4B17-B5F0-CABA3AFE39C7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1370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5F85-9334-4000-BFCF-2CCA15AD58CB}" type="datetimeFigureOut">
              <a:rPr lang="ru-RU" smtClean="0"/>
              <a:t>12.04.2019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47E43-B1C2-4B17-B5F0-CABA3AFE39C7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03209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328840" y="2671851"/>
            <a:ext cx="60316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cxnSp>
        <p:nvCxnSpPr>
          <p:cNvPr id="11" name="Google Shape;11;p2"/>
          <p:cNvCxnSpPr/>
          <p:nvPr/>
        </p:nvCxnSpPr>
        <p:spPr>
          <a:xfrm>
            <a:off x="-8033" y="4902016"/>
            <a:ext cx="122160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" name="Google Shape;12;p2"/>
          <p:cNvSpPr/>
          <p:nvPr/>
        </p:nvSpPr>
        <p:spPr>
          <a:xfrm>
            <a:off x="1490600" y="4524000"/>
            <a:ext cx="756000" cy="756000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226144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2696400" y="3754564"/>
            <a:ext cx="74552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867">
                <a:highlight>
                  <a:srgbClr val="FFCD00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  <a:highlight>
                  <a:srgbClr val="FFCD00"/>
                </a:highlight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  <a:highlight>
                  <a:srgbClr val="FFCD00"/>
                </a:highlight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  <a:highlight>
                  <a:srgbClr val="FFCD00"/>
                </a:highlight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  <a:highlight>
                  <a:srgbClr val="FFCD00"/>
                </a:highlight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  <a:highlight>
                  <a:srgbClr val="FFCD00"/>
                </a:highlight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  <a:highlight>
                  <a:srgbClr val="FFCD00"/>
                </a:highlight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  <a:highlight>
                  <a:srgbClr val="FFCD00"/>
                </a:highlight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  <a:highlight>
                  <a:srgbClr val="FFCD00"/>
                </a:highlight>
              </a:defRPr>
            </a:lvl9pPr>
          </a:lstStyle>
          <a:p>
            <a:endParaRPr/>
          </a:p>
        </p:txBody>
      </p:sp>
      <p:cxnSp>
        <p:nvCxnSpPr>
          <p:cNvPr id="15" name="Google Shape;15;p3"/>
          <p:cNvCxnSpPr/>
          <p:nvPr/>
        </p:nvCxnSpPr>
        <p:spPr>
          <a:xfrm>
            <a:off x="-8033" y="3429016"/>
            <a:ext cx="26460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" name="Google Shape;16;p3"/>
          <p:cNvSpPr/>
          <p:nvPr/>
        </p:nvSpPr>
        <p:spPr>
          <a:xfrm>
            <a:off x="1490600" y="3051000"/>
            <a:ext cx="756000" cy="756000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" name="Google Shape;17;p3"/>
          <p:cNvSpPr txBox="1">
            <a:spLocks noGrp="1"/>
          </p:cNvSpPr>
          <p:nvPr>
            <p:ph type="ctrTitle"/>
          </p:nvPr>
        </p:nvSpPr>
        <p:spPr>
          <a:xfrm>
            <a:off x="2696300" y="2258031"/>
            <a:ext cx="50504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cxnSp>
        <p:nvCxnSpPr>
          <p:cNvPr id="18" name="Google Shape;18;p3"/>
          <p:cNvCxnSpPr/>
          <p:nvPr/>
        </p:nvCxnSpPr>
        <p:spPr>
          <a:xfrm>
            <a:off x="7865300" y="3429000"/>
            <a:ext cx="43348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11390969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/>
              <a:pPr/>
              <a:t>‹№›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619534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2806733" y="2984000"/>
            <a:ext cx="6578400" cy="1093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marL="609585" lvl="0" indent="-507987" algn="ctr" rtl="0">
              <a:spcBef>
                <a:spcPts val="800"/>
              </a:spcBef>
              <a:spcAft>
                <a:spcPts val="0"/>
              </a:spcAft>
              <a:buSzPts val="2400"/>
              <a:buFont typeface="Lora"/>
              <a:buChar char="◉"/>
              <a:defRPr sz="3200" i="1">
                <a:latin typeface="Lora"/>
                <a:ea typeface="Lora"/>
                <a:cs typeface="Lora"/>
                <a:sym typeface="Lora"/>
              </a:defRPr>
            </a:lvl1pPr>
            <a:lvl2pPr marL="1219170" lvl="1" indent="-474121" algn="ctr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Char char="○"/>
              <a:defRPr i="1">
                <a:latin typeface="Lora"/>
                <a:ea typeface="Lora"/>
                <a:cs typeface="Lora"/>
                <a:sym typeface="Lora"/>
              </a:defRPr>
            </a:lvl2pPr>
            <a:lvl3pPr marL="1828754" lvl="2" indent="-474121" algn="ctr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Char char="■"/>
              <a:defRPr i="1">
                <a:latin typeface="Lora"/>
                <a:ea typeface="Lora"/>
                <a:cs typeface="Lora"/>
                <a:sym typeface="Lora"/>
              </a:defRPr>
            </a:lvl3pPr>
            <a:lvl4pPr marL="2438339" lvl="3" indent="-507987" algn="ctr" rtl="0">
              <a:spcBef>
                <a:spcPts val="0"/>
              </a:spcBef>
              <a:spcAft>
                <a:spcPts val="0"/>
              </a:spcAft>
              <a:buSzPts val="2400"/>
              <a:buFont typeface="Lora"/>
              <a:buChar char="●"/>
              <a:defRPr sz="3200" i="1">
                <a:latin typeface="Lora"/>
                <a:ea typeface="Lora"/>
                <a:cs typeface="Lora"/>
                <a:sym typeface="Lora"/>
              </a:defRPr>
            </a:lvl4pPr>
            <a:lvl5pPr marL="3047924" lvl="4" indent="-507987" algn="ctr" rtl="0">
              <a:spcBef>
                <a:spcPts val="0"/>
              </a:spcBef>
              <a:spcAft>
                <a:spcPts val="0"/>
              </a:spcAft>
              <a:buSzPts val="2400"/>
              <a:buFont typeface="Lora"/>
              <a:buChar char="○"/>
              <a:defRPr sz="3200" i="1">
                <a:latin typeface="Lora"/>
                <a:ea typeface="Lora"/>
                <a:cs typeface="Lora"/>
                <a:sym typeface="Lora"/>
              </a:defRPr>
            </a:lvl5pPr>
            <a:lvl6pPr marL="3657509" lvl="5" indent="-507987" algn="ctr" rtl="0">
              <a:spcBef>
                <a:spcPts val="0"/>
              </a:spcBef>
              <a:spcAft>
                <a:spcPts val="0"/>
              </a:spcAft>
              <a:buSzPts val="2400"/>
              <a:buFont typeface="Lora"/>
              <a:buChar char="■"/>
              <a:defRPr sz="3200" i="1">
                <a:latin typeface="Lora"/>
                <a:ea typeface="Lora"/>
                <a:cs typeface="Lora"/>
                <a:sym typeface="Lora"/>
              </a:defRPr>
            </a:lvl6pPr>
            <a:lvl7pPr marL="4267093" lvl="6" indent="-507987" algn="ctr" rtl="0">
              <a:spcBef>
                <a:spcPts val="0"/>
              </a:spcBef>
              <a:spcAft>
                <a:spcPts val="0"/>
              </a:spcAft>
              <a:buSzPts val="2400"/>
              <a:buFont typeface="Lora"/>
              <a:buChar char="●"/>
              <a:defRPr sz="3200" i="1">
                <a:latin typeface="Lora"/>
                <a:ea typeface="Lora"/>
                <a:cs typeface="Lora"/>
                <a:sym typeface="Lora"/>
              </a:defRPr>
            </a:lvl7pPr>
            <a:lvl8pPr marL="4876678" lvl="7" indent="-507987" algn="ctr" rtl="0">
              <a:spcBef>
                <a:spcPts val="0"/>
              </a:spcBef>
              <a:spcAft>
                <a:spcPts val="0"/>
              </a:spcAft>
              <a:buSzPts val="2400"/>
              <a:buFont typeface="Lora"/>
              <a:buChar char="○"/>
              <a:defRPr sz="3200" i="1">
                <a:latin typeface="Lora"/>
                <a:ea typeface="Lora"/>
                <a:cs typeface="Lora"/>
                <a:sym typeface="Lora"/>
              </a:defRPr>
            </a:lvl8pPr>
            <a:lvl9pPr marL="5486263" lvl="8" indent="-507987" algn="ctr">
              <a:spcBef>
                <a:spcPts val="0"/>
              </a:spcBef>
              <a:spcAft>
                <a:spcPts val="0"/>
              </a:spcAft>
              <a:buSzPts val="2400"/>
              <a:buFont typeface="Lora"/>
              <a:buChar char="■"/>
              <a:defRPr sz="3200" i="1"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  <p:cxnSp>
        <p:nvCxnSpPr>
          <p:cNvPr id="22" name="Google Shape;22;p4"/>
          <p:cNvCxnSpPr/>
          <p:nvPr/>
        </p:nvCxnSpPr>
        <p:spPr>
          <a:xfrm>
            <a:off x="6112100" y="4902000"/>
            <a:ext cx="0" cy="197400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" name="Google Shape;23;p4"/>
          <p:cNvSpPr/>
          <p:nvPr/>
        </p:nvSpPr>
        <p:spPr>
          <a:xfrm>
            <a:off x="5718000" y="4524000"/>
            <a:ext cx="756000" cy="756000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" name="Google Shape;24;p4"/>
          <p:cNvSpPr txBox="1"/>
          <p:nvPr/>
        </p:nvSpPr>
        <p:spPr>
          <a:xfrm>
            <a:off x="4791200" y="4550203"/>
            <a:ext cx="2609600" cy="8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4800" b="1" kern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“</a:t>
            </a:r>
            <a:endParaRPr sz="4800" b="1" kern="0"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25" name="Google Shape;25;p4"/>
          <p:cNvSpPr txBox="1">
            <a:spLocks noGrp="1"/>
          </p:cNvSpPr>
          <p:nvPr>
            <p:ph type="sldNum" idx="12"/>
          </p:nvPr>
        </p:nvSpPr>
        <p:spPr>
          <a:xfrm>
            <a:off x="5730200" y="1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2pPr>
            <a:lvl3pPr lvl="2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3pPr>
            <a:lvl4pPr lvl="3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4pPr>
            <a:lvl5pPr lvl="4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5pPr>
            <a:lvl6pPr lvl="5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6pPr>
            <a:lvl7pPr lvl="6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7pPr>
            <a:lvl8pPr lvl="7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8pPr>
            <a:lvl9pPr lvl="8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9pPr>
          </a:lstStyle>
          <a:p>
            <a:fld id="{00000000-1234-1234-1234-123412341234}" type="slidenum">
              <a:rPr lang="en"/>
              <a:pPr/>
              <a:t>‹№›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08021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Google Shape;27;p5"/>
          <p:cNvCxnSpPr/>
          <p:nvPr/>
        </p:nvCxnSpPr>
        <p:spPr>
          <a:xfrm>
            <a:off x="0" y="1508967"/>
            <a:ext cx="18344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" name="Google Shape;28;p5"/>
          <p:cNvSpPr/>
          <p:nvPr/>
        </p:nvSpPr>
        <p:spPr>
          <a:xfrm>
            <a:off x="1089967" y="1238356"/>
            <a:ext cx="541200" cy="541200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1841667" y="1230224"/>
            <a:ext cx="5171200" cy="58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667" b="1">
                <a:latin typeface="Lora"/>
                <a:ea typeface="Lora"/>
                <a:cs typeface="Lora"/>
                <a:sym typeface="Lor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667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667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667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667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667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667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667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667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>
            <a:off x="1841667" y="2155293"/>
            <a:ext cx="9079600" cy="4149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507987" rtl="0">
              <a:spcBef>
                <a:spcPts val="800"/>
              </a:spcBef>
              <a:spcAft>
                <a:spcPts val="0"/>
              </a:spcAft>
              <a:buClr>
                <a:srgbClr val="FFCD00"/>
              </a:buClr>
              <a:buSzPts val="2400"/>
              <a:buFont typeface="Quattrocento Sans"/>
              <a:buChar char="◉"/>
              <a:defRPr sz="3200"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1219170" lvl="1" indent="-474121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○"/>
              <a:defRPr sz="2667"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828754" lvl="2" indent="-474121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■"/>
              <a:defRPr sz="2667"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2438339" lvl="3" indent="-457189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●"/>
              <a:defRPr sz="2400"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3047924" lvl="4" indent="-457189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sz="2400"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3657509" lvl="5" indent="-457189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sz="2400"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4267093" lvl="6" indent="-457189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●"/>
              <a:defRPr sz="2400"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4876678" lvl="7" indent="-457189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sz="2400"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5486263" lvl="8" indent="-457189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sz="2400"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cxnSp>
        <p:nvCxnSpPr>
          <p:cNvPr id="31" name="Google Shape;31;p5"/>
          <p:cNvCxnSpPr/>
          <p:nvPr/>
        </p:nvCxnSpPr>
        <p:spPr>
          <a:xfrm>
            <a:off x="7020867" y="1508967"/>
            <a:ext cx="51712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11390969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/>
              <a:pPr/>
              <a:t>‹№›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291031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1841667" y="1230224"/>
            <a:ext cx="5171200" cy="58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1841667" y="2158267"/>
            <a:ext cx="4567200" cy="4308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74121">
              <a:spcBef>
                <a:spcPts val="800"/>
              </a:spcBef>
              <a:spcAft>
                <a:spcPts val="0"/>
              </a:spcAft>
              <a:buSzPts val="2000"/>
              <a:buChar char="◉"/>
              <a:defRPr sz="2667"/>
            </a:lvl1pPr>
            <a:lvl2pPr marL="1219170" lvl="1" indent="-474121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marL="1828754" lvl="2" indent="-474121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2438339" lvl="3" indent="-474121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667"/>
            </a:lvl4pPr>
            <a:lvl5pPr marL="3047924" lvl="4" indent="-474121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667"/>
            </a:lvl5pPr>
            <a:lvl6pPr marL="3657509" lvl="5" indent="-474121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667"/>
            </a:lvl6pPr>
            <a:lvl7pPr marL="4267093" lvl="6" indent="-474121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667"/>
            </a:lvl7pPr>
            <a:lvl8pPr marL="4876678" lvl="7" indent="-474121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667"/>
            </a:lvl8pPr>
            <a:lvl9pPr marL="5486263" lvl="8" indent="-474121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667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6683888" y="2158267"/>
            <a:ext cx="4567200" cy="4308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74121">
              <a:spcBef>
                <a:spcPts val="800"/>
              </a:spcBef>
              <a:spcAft>
                <a:spcPts val="0"/>
              </a:spcAft>
              <a:buSzPts val="2000"/>
              <a:buChar char="◉"/>
              <a:defRPr sz="2667"/>
            </a:lvl1pPr>
            <a:lvl2pPr marL="1219170" lvl="1" indent="-474121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marL="1828754" lvl="2" indent="-474121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2438339" lvl="3" indent="-474121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667"/>
            </a:lvl4pPr>
            <a:lvl5pPr marL="3047924" lvl="4" indent="-474121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667"/>
            </a:lvl5pPr>
            <a:lvl6pPr marL="3657509" lvl="5" indent="-474121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667"/>
            </a:lvl6pPr>
            <a:lvl7pPr marL="4267093" lvl="6" indent="-474121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667"/>
            </a:lvl7pPr>
            <a:lvl8pPr marL="4876678" lvl="7" indent="-474121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667"/>
            </a:lvl8pPr>
            <a:lvl9pPr marL="5486263" lvl="8" indent="-474121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667"/>
            </a:lvl9pPr>
          </a:lstStyle>
          <a:p>
            <a:endParaRPr/>
          </a:p>
        </p:txBody>
      </p:sp>
      <p:cxnSp>
        <p:nvCxnSpPr>
          <p:cNvPr id="37" name="Google Shape;37;p6"/>
          <p:cNvCxnSpPr/>
          <p:nvPr/>
        </p:nvCxnSpPr>
        <p:spPr>
          <a:xfrm>
            <a:off x="0" y="1508967"/>
            <a:ext cx="18344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8" name="Google Shape;38;p6"/>
          <p:cNvSpPr/>
          <p:nvPr/>
        </p:nvSpPr>
        <p:spPr>
          <a:xfrm>
            <a:off x="1089967" y="1238356"/>
            <a:ext cx="541200" cy="541200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cxnSp>
        <p:nvCxnSpPr>
          <p:cNvPr id="39" name="Google Shape;39;p6"/>
          <p:cNvCxnSpPr/>
          <p:nvPr/>
        </p:nvCxnSpPr>
        <p:spPr>
          <a:xfrm>
            <a:off x="7020867" y="1508967"/>
            <a:ext cx="51712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0" name="Google Shape;40;p6"/>
          <p:cNvSpPr txBox="1">
            <a:spLocks noGrp="1"/>
          </p:cNvSpPr>
          <p:nvPr>
            <p:ph type="sldNum" idx="12"/>
          </p:nvPr>
        </p:nvSpPr>
        <p:spPr>
          <a:xfrm>
            <a:off x="11390969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/>
              <a:pPr/>
              <a:t>‹№›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488790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>
            <a:spLocks noGrp="1"/>
          </p:cNvSpPr>
          <p:nvPr>
            <p:ph type="title"/>
          </p:nvPr>
        </p:nvSpPr>
        <p:spPr>
          <a:xfrm>
            <a:off x="1841667" y="1230224"/>
            <a:ext cx="5171200" cy="58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1"/>
          </p:nvPr>
        </p:nvSpPr>
        <p:spPr>
          <a:xfrm>
            <a:off x="1841667" y="2201433"/>
            <a:ext cx="3112000" cy="4163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SzPts val="1800"/>
              <a:buChar char="◉"/>
              <a:defRPr sz="2400"/>
            </a:lvl1pPr>
            <a:lvl2pPr marL="1219170" lvl="1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2pPr>
            <a:lvl3pPr marL="1828754" lvl="2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3pPr>
            <a:lvl4pPr marL="2438339" lvl="3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3047924" lvl="4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3657509" lvl="5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4267093" lvl="6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4876678" lvl="7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5486263" lvl="8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2"/>
          </p:nvPr>
        </p:nvSpPr>
        <p:spPr>
          <a:xfrm>
            <a:off x="5113216" y="2201433"/>
            <a:ext cx="3112000" cy="4163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SzPts val="1800"/>
              <a:buChar char="◉"/>
              <a:defRPr sz="2400"/>
            </a:lvl1pPr>
            <a:lvl2pPr marL="1219170" lvl="1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2pPr>
            <a:lvl3pPr marL="1828754" lvl="2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3pPr>
            <a:lvl4pPr marL="2438339" lvl="3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3047924" lvl="4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3657509" lvl="5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4267093" lvl="6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4876678" lvl="7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5486263" lvl="8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3"/>
          </p:nvPr>
        </p:nvSpPr>
        <p:spPr>
          <a:xfrm>
            <a:off x="8384764" y="2201433"/>
            <a:ext cx="3112000" cy="4163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SzPts val="1800"/>
              <a:buChar char="◉"/>
              <a:defRPr sz="2400"/>
            </a:lvl1pPr>
            <a:lvl2pPr marL="1219170" lvl="1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2pPr>
            <a:lvl3pPr marL="1828754" lvl="2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3pPr>
            <a:lvl4pPr marL="2438339" lvl="3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3047924" lvl="4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3657509" lvl="5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4267093" lvl="6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4876678" lvl="7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5486263" lvl="8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cxnSp>
        <p:nvCxnSpPr>
          <p:cNvPr id="46" name="Google Shape;46;p7"/>
          <p:cNvCxnSpPr/>
          <p:nvPr/>
        </p:nvCxnSpPr>
        <p:spPr>
          <a:xfrm>
            <a:off x="0" y="1508967"/>
            <a:ext cx="18344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7" name="Google Shape;47;p7"/>
          <p:cNvSpPr/>
          <p:nvPr/>
        </p:nvSpPr>
        <p:spPr>
          <a:xfrm>
            <a:off x="1089967" y="1238356"/>
            <a:ext cx="541200" cy="541200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cxnSp>
        <p:nvCxnSpPr>
          <p:cNvPr id="48" name="Google Shape;48;p7"/>
          <p:cNvCxnSpPr/>
          <p:nvPr/>
        </p:nvCxnSpPr>
        <p:spPr>
          <a:xfrm>
            <a:off x="7020867" y="1508967"/>
            <a:ext cx="51712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11390969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/>
              <a:pPr/>
              <a:t>‹№›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454921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title"/>
          </p:nvPr>
        </p:nvSpPr>
        <p:spPr>
          <a:xfrm>
            <a:off x="1841667" y="1249500"/>
            <a:ext cx="5171200" cy="58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cxnSp>
        <p:nvCxnSpPr>
          <p:cNvPr id="52" name="Google Shape;52;p8"/>
          <p:cNvCxnSpPr/>
          <p:nvPr/>
        </p:nvCxnSpPr>
        <p:spPr>
          <a:xfrm>
            <a:off x="0" y="1508967"/>
            <a:ext cx="18344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3" name="Google Shape;53;p8"/>
          <p:cNvSpPr/>
          <p:nvPr/>
        </p:nvSpPr>
        <p:spPr>
          <a:xfrm>
            <a:off x="1089967" y="1238356"/>
            <a:ext cx="541200" cy="541200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cxnSp>
        <p:nvCxnSpPr>
          <p:cNvPr id="54" name="Google Shape;54;p8"/>
          <p:cNvCxnSpPr/>
          <p:nvPr/>
        </p:nvCxnSpPr>
        <p:spPr>
          <a:xfrm>
            <a:off x="7020867" y="1508967"/>
            <a:ext cx="51712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5" name="Google Shape;55;p8"/>
          <p:cNvSpPr txBox="1">
            <a:spLocks noGrp="1"/>
          </p:cNvSpPr>
          <p:nvPr>
            <p:ph type="sldNum" idx="12"/>
          </p:nvPr>
        </p:nvSpPr>
        <p:spPr>
          <a:xfrm>
            <a:off x="11390969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/>
              <a:pPr/>
              <a:t>‹№›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553528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 txBox="1">
            <a:spLocks noGrp="1"/>
          </p:cNvSpPr>
          <p:nvPr>
            <p:ph type="body" idx="1"/>
          </p:nvPr>
        </p:nvSpPr>
        <p:spPr>
          <a:xfrm>
            <a:off x="2653933" y="5383167"/>
            <a:ext cx="6884000" cy="692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marL="609585" lvl="0" indent="-304792" algn="ctr">
              <a:spcBef>
                <a:spcPts val="480"/>
              </a:spcBef>
              <a:spcAft>
                <a:spcPts val="0"/>
              </a:spcAft>
              <a:buSzPts val="1400"/>
              <a:buFont typeface="Lora"/>
              <a:buNone/>
              <a:defRPr sz="1867" i="1">
                <a:latin typeface="Lora"/>
                <a:ea typeface="Lora"/>
                <a:cs typeface="Lora"/>
                <a:sym typeface="Lora"/>
              </a:defRPr>
            </a:lvl1pPr>
          </a:lstStyle>
          <a:p>
            <a:endParaRPr/>
          </a:p>
        </p:txBody>
      </p:sp>
      <p:cxnSp>
        <p:nvCxnSpPr>
          <p:cNvPr id="58" name="Google Shape;58;p9"/>
          <p:cNvCxnSpPr/>
          <p:nvPr/>
        </p:nvCxnSpPr>
        <p:spPr>
          <a:xfrm>
            <a:off x="-8033" y="6221505"/>
            <a:ext cx="122160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9" name="Google Shape;59;p9"/>
          <p:cNvSpPr/>
          <p:nvPr/>
        </p:nvSpPr>
        <p:spPr>
          <a:xfrm>
            <a:off x="5943200" y="6068661"/>
            <a:ext cx="305600" cy="305600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5730200" y="6374267"/>
            <a:ext cx="731600" cy="48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2pPr>
            <a:lvl3pPr lvl="2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3pPr>
            <a:lvl4pPr lvl="3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4pPr>
            <a:lvl5pPr lvl="4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5pPr>
            <a:lvl6pPr lvl="5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6pPr>
            <a:lvl7pPr lvl="6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7pPr>
            <a:lvl8pPr lvl="7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8pPr>
            <a:lvl9pPr lvl="8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9pPr>
          </a:lstStyle>
          <a:p>
            <a:fld id="{00000000-1234-1234-1234-123412341234}" type="slidenum">
              <a:rPr lang="en"/>
              <a:pPr/>
              <a:t>‹№›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78642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5F85-9334-4000-BFCF-2CCA15AD58CB}" type="datetimeFigureOut">
              <a:rPr lang="ru-RU" smtClean="0"/>
              <a:t>12.04.2019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47E43-B1C2-4B17-B5F0-CABA3AFE39C7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94044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2" name="Google Shape;62;p10"/>
          <p:cNvCxnSpPr/>
          <p:nvPr/>
        </p:nvCxnSpPr>
        <p:spPr>
          <a:xfrm>
            <a:off x="-8033" y="6018305"/>
            <a:ext cx="122160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3" name="Google Shape;63;p10"/>
          <p:cNvSpPr/>
          <p:nvPr/>
        </p:nvSpPr>
        <p:spPr>
          <a:xfrm>
            <a:off x="5724933" y="5647207"/>
            <a:ext cx="742000" cy="742000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4" name="Google Shape;64;p10"/>
          <p:cNvSpPr txBox="1">
            <a:spLocks noGrp="1"/>
          </p:cNvSpPr>
          <p:nvPr>
            <p:ph type="sldNum" idx="12"/>
          </p:nvPr>
        </p:nvSpPr>
        <p:spPr>
          <a:xfrm>
            <a:off x="5730200" y="6389200"/>
            <a:ext cx="731600" cy="46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2pPr>
            <a:lvl3pPr lvl="2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3pPr>
            <a:lvl4pPr lvl="3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4pPr>
            <a:lvl5pPr lvl="4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5pPr>
            <a:lvl6pPr lvl="5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6pPr>
            <a:lvl7pPr lvl="6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7pPr>
            <a:lvl8pPr lvl="7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8pPr>
            <a:lvl9pPr lvl="8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9pPr>
          </a:lstStyle>
          <a:p>
            <a:fld id="{00000000-1234-1234-1234-123412341234}" type="slidenum">
              <a:rPr lang="en"/>
              <a:pPr/>
              <a:t>‹№›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74751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>
            <a:spLocks noGrp="1"/>
          </p:cNvSpPr>
          <p:nvPr>
            <p:ph type="sldNum" idx="12"/>
          </p:nvPr>
        </p:nvSpPr>
        <p:spPr>
          <a:xfrm>
            <a:off x="11390969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/>
              <a:pPr/>
              <a:t>‹№›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37273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5F85-9334-4000-BFCF-2CCA15AD58CB}" type="datetimeFigureOut">
              <a:rPr lang="ru-RU" smtClean="0"/>
              <a:t>12.04.2019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47E43-B1C2-4B17-B5F0-CABA3AFE39C7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9233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5F85-9334-4000-BFCF-2CCA15AD58CB}" type="datetimeFigureOut">
              <a:rPr lang="ru-RU" smtClean="0"/>
              <a:t>12.04.2019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47E43-B1C2-4B17-B5F0-CABA3AFE39C7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750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5F85-9334-4000-BFCF-2CCA15AD58CB}" type="datetimeFigureOut">
              <a:rPr lang="ru-RU" smtClean="0"/>
              <a:t>12.04.2019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47E43-B1C2-4B17-B5F0-CABA3AFE39C7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2821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5F85-9334-4000-BFCF-2CCA15AD58CB}" type="datetimeFigureOut">
              <a:rPr lang="ru-RU" smtClean="0"/>
              <a:t>12.04.2019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47E43-B1C2-4B17-B5F0-CABA3AFE39C7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826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5F85-9334-4000-BFCF-2CCA15AD58CB}" type="datetimeFigureOut">
              <a:rPr lang="ru-RU" smtClean="0"/>
              <a:t>12.04.2019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47E43-B1C2-4B17-B5F0-CABA3AFE39C7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5438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5F85-9334-4000-BFCF-2CCA15AD58CB}" type="datetimeFigureOut">
              <a:rPr lang="ru-RU" smtClean="0"/>
              <a:t>12.04.2019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47E43-B1C2-4B17-B5F0-CABA3AFE39C7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9139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5F85-9334-4000-BFCF-2CCA15AD58CB}" type="datetimeFigureOut">
              <a:rPr lang="ru-RU" smtClean="0"/>
              <a:t>12.04.2019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47E43-B1C2-4B17-B5F0-CABA3AFE39C7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063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F95F85-9334-4000-BFCF-2CCA15AD58CB}" type="datetimeFigureOut">
              <a:rPr lang="ru-RU" smtClean="0"/>
              <a:t>12.04.2019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B47E43-B1C2-4B17-B5F0-CABA3AFE39C7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7227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1841667" y="2155293"/>
            <a:ext cx="9079600" cy="41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FFCD00"/>
              </a:buClr>
              <a:buSzPts val="2400"/>
              <a:buFont typeface="Quattrocento Sans"/>
              <a:buChar char="◉"/>
              <a:defRPr sz="2400"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○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■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●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●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1841667" y="1249489"/>
            <a:ext cx="9079600" cy="5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390969" y="63331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333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r">
              <a:buNone/>
              <a:defRPr sz="1333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2pPr>
            <a:lvl3pPr lvl="2" algn="r">
              <a:buNone/>
              <a:defRPr sz="1333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3pPr>
            <a:lvl4pPr lvl="3" algn="r">
              <a:buNone/>
              <a:defRPr sz="1333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4pPr>
            <a:lvl5pPr lvl="4" algn="r">
              <a:buNone/>
              <a:defRPr sz="1333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5pPr>
            <a:lvl6pPr lvl="5" algn="r">
              <a:buNone/>
              <a:defRPr sz="1333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6pPr>
            <a:lvl7pPr lvl="6" algn="r">
              <a:buNone/>
              <a:defRPr sz="1333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7pPr>
            <a:lvl8pPr lvl="7" algn="r">
              <a:buNone/>
              <a:defRPr sz="1333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8pPr>
            <a:lvl9pPr lvl="8" algn="r">
              <a:buNone/>
              <a:defRPr sz="1333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 kern="0"/>
              <a:pPr>
                <a:buClr>
                  <a:srgbClr val="000000"/>
                </a:buClr>
                <a:buFont typeface="Arial"/>
                <a:buNone/>
              </a:pPr>
              <a:t>‹№›</a:t>
            </a:fld>
            <a:endParaRPr kern="0"/>
          </a:p>
        </p:txBody>
      </p:sp>
    </p:spTree>
    <p:extLst>
      <p:ext uri="{BB962C8B-B14F-4D97-AF65-F5344CB8AC3E}">
        <p14:creationId xmlns:p14="http://schemas.microsoft.com/office/powerpoint/2010/main" val="355949019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550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691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08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08;p23"/>
          <p:cNvSpPr/>
          <p:nvPr/>
        </p:nvSpPr>
        <p:spPr>
          <a:xfrm>
            <a:off x="1174648" y="2182767"/>
            <a:ext cx="3198800" cy="3198800"/>
          </a:xfrm>
          <a:prstGeom prst="ellipse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2400" kern="0" dirty="0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3" name="Google Shape;208;p23"/>
          <p:cNvSpPr/>
          <p:nvPr/>
        </p:nvSpPr>
        <p:spPr>
          <a:xfrm>
            <a:off x="8192169" y="2182767"/>
            <a:ext cx="3198800" cy="3198800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2400" kern="0" dirty="0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08" name="Google Shape;208;p23"/>
          <p:cNvSpPr/>
          <p:nvPr/>
        </p:nvSpPr>
        <p:spPr>
          <a:xfrm>
            <a:off x="4707057" y="2182767"/>
            <a:ext cx="3198800" cy="3198800"/>
          </a:xfrm>
          <a:prstGeom prst="ellipse">
            <a:avLst/>
          </a:prstGeom>
          <a:blipFill dpi="0" rotWithShape="1">
            <a:blip r:embed="rId5"/>
            <a:srcRect/>
            <a:stretch>
              <a:fillRect t="-19000"/>
            </a:stretch>
          </a:blip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2400" kern="0" dirty="0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06" name="Google Shape;206;p23"/>
          <p:cNvSpPr txBox="1">
            <a:spLocks noGrp="1"/>
          </p:cNvSpPr>
          <p:nvPr>
            <p:ph type="title"/>
          </p:nvPr>
        </p:nvSpPr>
        <p:spPr>
          <a:xfrm>
            <a:off x="1841668" y="1163771"/>
            <a:ext cx="2348196" cy="580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uk-UA" dirty="0" smtClean="0">
                <a:latin typeface="Roboto" panose="02000000000000000000" pitchFamily="2" charset="0"/>
                <a:ea typeface="Roboto" panose="02000000000000000000" pitchFamily="2" charset="0"/>
              </a:rPr>
              <a:t>Три </a:t>
            </a:r>
            <a:r>
              <a:rPr lang="uk-UA" dirty="0" err="1" smtClean="0">
                <a:latin typeface="Roboto" panose="02000000000000000000" pitchFamily="2" charset="0"/>
                <a:ea typeface="Roboto" panose="02000000000000000000" pitchFamily="2" charset="0"/>
              </a:rPr>
              <a:t>типа</a:t>
            </a:r>
            <a:r>
              <a:rPr lang="uk-UA" dirty="0" smtClean="0">
                <a:latin typeface="Roboto" panose="02000000000000000000" pitchFamily="2" charset="0"/>
                <a:ea typeface="Roboto" panose="02000000000000000000" pitchFamily="2" charset="0"/>
              </a:rPr>
              <a:t> людей</a:t>
            </a:r>
            <a:endParaRPr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 flipH="1">
            <a:off x="4107976" y="1509713"/>
            <a:ext cx="3002506" cy="1653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Овал 4"/>
          <p:cNvSpPr/>
          <p:nvPr/>
        </p:nvSpPr>
        <p:spPr>
          <a:xfrm>
            <a:off x="1027412" y="1219313"/>
            <a:ext cx="580800" cy="580800"/>
          </a:xfrm>
          <a:prstGeom prst="ellipse">
            <a:avLst/>
          </a:prstGeom>
          <a:solidFill>
            <a:srgbClr val="F95900"/>
          </a:solidFill>
          <a:ln>
            <a:solidFill>
              <a:srgbClr val="F95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10" name="Google Shape;210;p23"/>
          <p:cNvGrpSpPr/>
          <p:nvPr/>
        </p:nvGrpSpPr>
        <p:grpSpPr>
          <a:xfrm>
            <a:off x="1174648" y="1342089"/>
            <a:ext cx="286167" cy="286167"/>
            <a:chOff x="2594050" y="1631825"/>
            <a:chExt cx="439625" cy="439625"/>
          </a:xfrm>
        </p:grpSpPr>
        <p:sp>
          <p:nvSpPr>
            <p:cNvPr id="211" name="Google Shape;211;p23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2" name="Google Shape;212;p23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3" name="Google Shape;213;p23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4" name="Google Shape;214;p23"/>
            <p:cNvSpPr/>
            <p:nvPr/>
          </p:nvSpPr>
          <p:spPr>
            <a:xfrm>
              <a:off x="2814912" y="1754062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1398715" y="5705938"/>
            <a:ext cx="27911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ru-RU" b="1" kern="0" dirty="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Я </a:t>
            </a:r>
            <a:r>
              <a:rPr lang="ru-RU" b="1" kern="0" dirty="0" err="1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шукаю</a:t>
            </a:r>
            <a:r>
              <a:rPr lang="ru-RU" b="1" kern="0" dirty="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lang="ru-RU" b="1" kern="0" dirty="0" err="1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речі</a:t>
            </a:r>
            <a:r>
              <a:rPr lang="ru-RU" b="1" kern="0" dirty="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для себе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824320" y="5702144"/>
            <a:ext cx="29642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>
                <a:srgbClr val="000000"/>
              </a:buClr>
            </a:pPr>
            <a:r>
              <a:rPr lang="ru-RU" b="1" kern="0" dirty="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Я </a:t>
            </a:r>
            <a:r>
              <a:rPr lang="ru-RU" b="1" kern="0" dirty="0" err="1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шукаю</a:t>
            </a:r>
            <a:r>
              <a:rPr lang="ru-RU" b="1" kern="0" dirty="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lang="ru-RU" b="1" kern="0" dirty="0" err="1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речі</a:t>
            </a:r>
            <a:r>
              <a:rPr lang="ru-RU" b="1" kern="0" dirty="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на продаж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010536" y="5683402"/>
            <a:ext cx="35620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</a:pPr>
            <a:r>
              <a:rPr lang="ru-RU" b="1" kern="0" dirty="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Я хочу </a:t>
            </a:r>
            <a:r>
              <a:rPr lang="ru-RU" b="1" kern="0" dirty="0" err="1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ходити</a:t>
            </a:r>
            <a:r>
              <a:rPr lang="ru-RU" b="1" kern="0" dirty="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в </a:t>
            </a:r>
            <a:r>
              <a:rPr lang="ru-RU" b="1" kern="0" dirty="0" err="1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крутих</a:t>
            </a:r>
            <a:r>
              <a:rPr lang="ru-RU" b="1" kern="0" dirty="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речах але </a:t>
            </a:r>
            <a:r>
              <a:rPr lang="ru-RU" b="1" kern="0" dirty="0" err="1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краще</a:t>
            </a:r>
            <a:r>
              <a:rPr lang="ru-RU" b="1" kern="0" dirty="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б </a:t>
            </a:r>
            <a:r>
              <a:rPr lang="ru-RU" b="1" kern="0" dirty="0" err="1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посиділа</a:t>
            </a:r>
            <a:r>
              <a:rPr lang="ru-RU" b="1" kern="0" dirty="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дома</a:t>
            </a:r>
          </a:p>
        </p:txBody>
      </p:sp>
    </p:spTree>
    <p:extLst>
      <p:ext uri="{BB962C8B-B14F-4D97-AF65-F5344CB8AC3E}">
        <p14:creationId xmlns:p14="http://schemas.microsoft.com/office/powerpoint/2010/main" val="3029549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45301"/>
          </a:xfrm>
        </p:spPr>
      </p:pic>
    </p:spTree>
    <p:extLst>
      <p:ext uri="{BB962C8B-B14F-4D97-AF65-F5344CB8AC3E}">
        <p14:creationId xmlns:p14="http://schemas.microsoft.com/office/powerpoint/2010/main" val="422582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63722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7953" cy="6858000"/>
          </a:xfrm>
        </p:spPr>
      </p:pic>
    </p:spTree>
    <p:extLst>
      <p:ext uri="{BB962C8B-B14F-4D97-AF65-F5344CB8AC3E}">
        <p14:creationId xmlns:p14="http://schemas.microsoft.com/office/powerpoint/2010/main" val="745995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7953" cy="6858000"/>
          </a:xfrm>
        </p:spPr>
      </p:pic>
    </p:spTree>
    <p:extLst>
      <p:ext uri="{BB962C8B-B14F-4D97-AF65-F5344CB8AC3E}">
        <p14:creationId xmlns:p14="http://schemas.microsoft.com/office/powerpoint/2010/main" val="33801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47"/>
            <a:ext cx="12192000" cy="6854653"/>
          </a:xfrm>
          <a:prstGeom prst="rect">
            <a:avLst/>
          </a:prstGeom>
        </p:spPr>
      </p:pic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1404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7953" cy="6858000"/>
          </a:xfrm>
        </p:spPr>
      </p:pic>
    </p:spTree>
    <p:extLst>
      <p:ext uri="{BB962C8B-B14F-4D97-AF65-F5344CB8AC3E}">
        <p14:creationId xmlns:p14="http://schemas.microsoft.com/office/powerpoint/2010/main" val="7484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47"/>
            <a:ext cx="12192000" cy="6854653"/>
          </a:xfrm>
          <a:prstGeom prst="rect">
            <a:avLst/>
          </a:prstGeom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401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7953" cy="6858000"/>
          </a:xfrm>
        </p:spPr>
      </p:pic>
    </p:spTree>
    <p:extLst>
      <p:ext uri="{BB962C8B-B14F-4D97-AF65-F5344CB8AC3E}">
        <p14:creationId xmlns:p14="http://schemas.microsoft.com/office/powerpoint/2010/main" val="2499281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7953" cy="6858000"/>
          </a:xfrm>
        </p:spPr>
      </p:pic>
    </p:spTree>
    <p:extLst>
      <p:ext uri="{BB962C8B-B14F-4D97-AF65-F5344CB8AC3E}">
        <p14:creationId xmlns:p14="http://schemas.microsoft.com/office/powerpoint/2010/main" val="3523012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7953" cy="6858000"/>
          </a:xfrm>
        </p:spPr>
      </p:pic>
    </p:spTree>
    <p:extLst>
      <p:ext uri="{BB962C8B-B14F-4D97-AF65-F5344CB8AC3E}">
        <p14:creationId xmlns:p14="http://schemas.microsoft.com/office/powerpoint/2010/main" val="390458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7953" cy="6858000"/>
          </a:xfrm>
        </p:spPr>
      </p:pic>
    </p:spTree>
    <p:extLst>
      <p:ext uri="{BB962C8B-B14F-4D97-AF65-F5344CB8AC3E}">
        <p14:creationId xmlns:p14="http://schemas.microsoft.com/office/powerpoint/2010/main" val="315774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7953" cy="685800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83" r="36169"/>
          <a:stretch/>
        </p:blipFill>
        <p:spPr>
          <a:xfrm>
            <a:off x="1343025" y="1690688"/>
            <a:ext cx="4243388" cy="477005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574" y="185738"/>
            <a:ext cx="5065245" cy="6858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363"/>
          <a:stretch/>
        </p:blipFill>
        <p:spPr>
          <a:xfrm>
            <a:off x="7574504" y="673936"/>
            <a:ext cx="3301011" cy="5881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178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7953" cy="6858000"/>
          </a:xfrm>
        </p:spPr>
      </p:pic>
    </p:spTree>
    <p:extLst>
      <p:ext uri="{BB962C8B-B14F-4D97-AF65-F5344CB8AC3E}">
        <p14:creationId xmlns:p14="http://schemas.microsoft.com/office/powerpoint/2010/main" val="396883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7953" cy="6858000"/>
          </a:xfrm>
        </p:spPr>
      </p:pic>
    </p:spTree>
    <p:extLst>
      <p:ext uri="{BB962C8B-B14F-4D97-AF65-F5344CB8AC3E}">
        <p14:creationId xmlns:p14="http://schemas.microsoft.com/office/powerpoint/2010/main" val="561172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7953" cy="6858000"/>
          </a:xfrm>
        </p:spPr>
      </p:pic>
    </p:spTree>
    <p:extLst>
      <p:ext uri="{BB962C8B-B14F-4D97-AF65-F5344CB8AC3E}">
        <p14:creationId xmlns:p14="http://schemas.microsoft.com/office/powerpoint/2010/main" val="1196247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7953" cy="6858000"/>
          </a:xfrm>
        </p:spPr>
      </p:pic>
    </p:spTree>
    <p:extLst>
      <p:ext uri="{BB962C8B-B14F-4D97-AF65-F5344CB8AC3E}">
        <p14:creationId xmlns:p14="http://schemas.microsoft.com/office/powerpoint/2010/main" val="273439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7953" cy="685800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570" y="1302337"/>
            <a:ext cx="8176860" cy="4020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888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7953" cy="6858000"/>
          </a:xfrm>
        </p:spPr>
      </p:pic>
    </p:spTree>
    <p:extLst>
      <p:ext uri="{BB962C8B-B14F-4D97-AF65-F5344CB8AC3E}">
        <p14:creationId xmlns:p14="http://schemas.microsoft.com/office/powerpoint/2010/main" val="7644488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7953" cy="6858000"/>
          </a:xfrm>
        </p:spPr>
      </p:pic>
    </p:spTree>
    <p:extLst>
      <p:ext uri="{BB962C8B-B14F-4D97-AF65-F5344CB8AC3E}">
        <p14:creationId xmlns:p14="http://schemas.microsoft.com/office/powerpoint/2010/main" val="1233661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7953" cy="6858000"/>
          </a:xfrm>
        </p:spPr>
      </p:pic>
    </p:spTree>
    <p:extLst>
      <p:ext uri="{BB962C8B-B14F-4D97-AF65-F5344CB8AC3E}">
        <p14:creationId xmlns:p14="http://schemas.microsoft.com/office/powerpoint/2010/main" val="235556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Viol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1968</TotalTime>
  <Words>25</Words>
  <Application>Microsoft Office PowerPoint</Application>
  <PresentationFormat>Широкий екран</PresentationFormat>
  <Paragraphs>5</Paragraphs>
  <Slides>24</Slides>
  <Notes>2</Notes>
  <HiddenSlides>1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слайдів</vt:lpstr>
      </vt:variant>
      <vt:variant>
        <vt:i4>24</vt:i4>
      </vt:variant>
    </vt:vector>
  </HeadingPairs>
  <TitlesOfParts>
    <vt:vector size="32" baseType="lpstr">
      <vt:lpstr>Arial</vt:lpstr>
      <vt:lpstr>Calibri</vt:lpstr>
      <vt:lpstr>Calibri Light</vt:lpstr>
      <vt:lpstr>Lora</vt:lpstr>
      <vt:lpstr>Quattrocento Sans</vt:lpstr>
      <vt:lpstr>Roboto</vt:lpstr>
      <vt:lpstr>Тема Office</vt:lpstr>
      <vt:lpstr>Viola template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Три типа людей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MSS</cp:lastModifiedBy>
  <cp:revision>25</cp:revision>
  <dcterms:created xsi:type="dcterms:W3CDTF">2019-04-03T13:28:59Z</dcterms:created>
  <dcterms:modified xsi:type="dcterms:W3CDTF">2019-04-12T08:53:39Z</dcterms:modified>
</cp:coreProperties>
</file>